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61" r:id="rId6"/>
    <p:sldId id="265" r:id="rId7"/>
    <p:sldId id="263" r:id="rId8"/>
    <p:sldId id="262" r:id="rId9"/>
    <p:sldId id="266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2FD7A-B1CE-455E-A350-F52A567FA908}" v="165" dt="2022-03-29T18:32:33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aume Berger-Richard" userId="ae63dfce-121b-4b3a-9a61-acc2aa3eb073" providerId="ADAL" clId="{D5E2FD7A-B1CE-455E-A350-F52A567FA908}"/>
    <pc:docChg chg="undo custSel addSld delSld modSld sldOrd">
      <pc:chgData name="Guillaume Berger-Richard" userId="ae63dfce-121b-4b3a-9a61-acc2aa3eb073" providerId="ADAL" clId="{D5E2FD7A-B1CE-455E-A350-F52A567FA908}" dt="2022-03-29T18:54:15.763" v="2623" actId="20577"/>
      <pc:docMkLst>
        <pc:docMk/>
      </pc:docMkLst>
      <pc:sldChg chg="addSp modSp mod setBg addAnim setClrOvrMap">
        <pc:chgData name="Guillaume Berger-Richard" userId="ae63dfce-121b-4b3a-9a61-acc2aa3eb073" providerId="ADAL" clId="{D5E2FD7A-B1CE-455E-A350-F52A567FA908}" dt="2022-03-29T18:10:49.786" v="1448" actId="27614"/>
        <pc:sldMkLst>
          <pc:docMk/>
          <pc:sldMk cId="2872730210" sldId="256"/>
        </pc:sldMkLst>
        <pc:spChg chg="mod">
          <ac:chgData name="Guillaume Berger-Richard" userId="ae63dfce-121b-4b3a-9a61-acc2aa3eb073" providerId="ADAL" clId="{D5E2FD7A-B1CE-455E-A350-F52A567FA908}" dt="2022-03-29T18:10:22.622" v="1445" actId="26606"/>
          <ac:spMkLst>
            <pc:docMk/>
            <pc:sldMk cId="2872730210" sldId="256"/>
            <ac:spMk id="2" creationId="{333B5FCA-FFE1-42BB-A0AC-B243273518BE}"/>
          </ac:spMkLst>
        </pc:spChg>
        <pc:spChg chg="mod">
          <ac:chgData name="Guillaume Berger-Richard" userId="ae63dfce-121b-4b3a-9a61-acc2aa3eb073" providerId="ADAL" clId="{D5E2FD7A-B1CE-455E-A350-F52A567FA908}" dt="2022-03-29T18:10:22.622" v="1445" actId="26606"/>
          <ac:spMkLst>
            <pc:docMk/>
            <pc:sldMk cId="2872730210" sldId="256"/>
            <ac:spMk id="3" creationId="{8F61ACCB-AF18-471D-ADDD-95ACCE999524}"/>
          </ac:spMkLst>
        </pc:spChg>
        <pc:spChg chg="add">
          <ac:chgData name="Guillaume Berger-Richard" userId="ae63dfce-121b-4b3a-9a61-acc2aa3eb073" providerId="ADAL" clId="{D5E2FD7A-B1CE-455E-A350-F52A567FA908}" dt="2022-03-29T18:10:22.622" v="1445" actId="26606"/>
          <ac:spMkLst>
            <pc:docMk/>
            <pc:sldMk cId="2872730210" sldId="256"/>
            <ac:spMk id="9" creationId="{71B2258F-86CA-4D4D-8270-BC05FCDEBFB3}"/>
          </ac:spMkLst>
        </pc:spChg>
        <pc:picChg chg="add mod">
          <ac:chgData name="Guillaume Berger-Richard" userId="ae63dfce-121b-4b3a-9a61-acc2aa3eb073" providerId="ADAL" clId="{D5E2FD7A-B1CE-455E-A350-F52A567FA908}" dt="2022-03-29T18:10:49.786" v="1448" actId="27614"/>
          <ac:picMkLst>
            <pc:docMk/>
            <pc:sldMk cId="2872730210" sldId="256"/>
            <ac:picMk id="5" creationId="{06E56441-A9E9-13BE-A303-665ED4EB048D}"/>
          </ac:picMkLst>
        </pc:picChg>
      </pc:sldChg>
      <pc:sldChg chg="addSp delSp modSp mod setBg">
        <pc:chgData name="Guillaume Berger-Richard" userId="ae63dfce-121b-4b3a-9a61-acc2aa3eb073" providerId="ADAL" clId="{D5E2FD7A-B1CE-455E-A350-F52A567FA908}" dt="2022-03-29T18:47:03.243" v="2622" actId="20577"/>
        <pc:sldMkLst>
          <pc:docMk/>
          <pc:sldMk cId="2215680163" sldId="257"/>
        </pc:sldMkLst>
        <pc:spChg chg="mod">
          <ac:chgData name="Guillaume Berger-Richard" userId="ae63dfce-121b-4b3a-9a61-acc2aa3eb073" providerId="ADAL" clId="{D5E2FD7A-B1CE-455E-A350-F52A567FA908}" dt="2022-03-29T14:09:34.655" v="190" actId="26606"/>
          <ac:spMkLst>
            <pc:docMk/>
            <pc:sldMk cId="2215680163" sldId="257"/>
            <ac:spMk id="2" creationId="{EF586845-518A-47E7-8E96-AEA2463CFF54}"/>
          </ac:spMkLst>
        </pc:spChg>
        <pc:spChg chg="del mod">
          <ac:chgData name="Guillaume Berger-Richard" userId="ae63dfce-121b-4b3a-9a61-acc2aa3eb073" providerId="ADAL" clId="{D5E2FD7A-B1CE-455E-A350-F52A567FA908}" dt="2022-03-29T14:08:41.710" v="184" actId="478"/>
          <ac:spMkLst>
            <pc:docMk/>
            <pc:sldMk cId="2215680163" sldId="257"/>
            <ac:spMk id="3" creationId="{64656A16-6A7B-4705-93FE-70243E520EB2}"/>
          </ac:spMkLst>
        </pc:spChg>
        <pc:spChg chg="add del mod">
          <ac:chgData name="Guillaume Berger-Richard" userId="ae63dfce-121b-4b3a-9a61-acc2aa3eb073" providerId="ADAL" clId="{D5E2FD7A-B1CE-455E-A350-F52A567FA908}" dt="2022-03-29T14:09:16.081" v="185"/>
          <ac:spMkLst>
            <pc:docMk/>
            <pc:sldMk cId="2215680163" sldId="257"/>
            <ac:spMk id="6" creationId="{87C5C988-AC38-4732-B548-B390601E8134}"/>
          </ac:spMkLst>
        </pc:spChg>
        <pc:spChg chg="add del">
          <ac:chgData name="Guillaume Berger-Richard" userId="ae63dfce-121b-4b3a-9a61-acc2aa3eb073" providerId="ADAL" clId="{D5E2FD7A-B1CE-455E-A350-F52A567FA908}" dt="2022-03-29T14:09:34.655" v="190" actId="26606"/>
          <ac:spMkLst>
            <pc:docMk/>
            <pc:sldMk cId="2215680163" sldId="257"/>
            <ac:spMk id="9" creationId="{2B566528-1B12-4246-9431-5C2D7D081168}"/>
          </ac:spMkLst>
        </pc:spChg>
        <pc:spChg chg="add del">
          <ac:chgData name="Guillaume Berger-Richard" userId="ae63dfce-121b-4b3a-9a61-acc2aa3eb073" providerId="ADAL" clId="{D5E2FD7A-B1CE-455E-A350-F52A567FA908}" dt="2022-03-29T14:09:29.083" v="187" actId="26606"/>
          <ac:spMkLst>
            <pc:docMk/>
            <pc:sldMk cId="2215680163" sldId="257"/>
            <ac:spMk id="22" creationId="{D4771268-CB57-404A-9271-370EB28F6090}"/>
          </ac:spMkLst>
        </pc:spChg>
        <pc:spChg chg="add del">
          <ac:chgData name="Guillaume Berger-Richard" userId="ae63dfce-121b-4b3a-9a61-acc2aa3eb073" providerId="ADAL" clId="{D5E2FD7A-B1CE-455E-A350-F52A567FA908}" dt="2022-03-29T14:09:34.600" v="189" actId="26606"/>
          <ac:spMkLst>
            <pc:docMk/>
            <pc:sldMk cId="2215680163" sldId="257"/>
            <ac:spMk id="24" creationId="{B775CD93-9DF2-48CB-9F57-1BCA9A46C7FA}"/>
          </ac:spMkLst>
        </pc:spChg>
        <pc:spChg chg="add del">
          <ac:chgData name="Guillaume Berger-Richard" userId="ae63dfce-121b-4b3a-9a61-acc2aa3eb073" providerId="ADAL" clId="{D5E2FD7A-B1CE-455E-A350-F52A567FA908}" dt="2022-03-29T14:09:34.600" v="189" actId="26606"/>
          <ac:spMkLst>
            <pc:docMk/>
            <pc:sldMk cId="2215680163" sldId="257"/>
            <ac:spMk id="25" creationId="{6166C6D1-23AC-49C4-BA07-238E4E9F8CEB}"/>
          </ac:spMkLst>
        </pc:spChg>
        <pc:spChg chg="add del">
          <ac:chgData name="Guillaume Berger-Richard" userId="ae63dfce-121b-4b3a-9a61-acc2aa3eb073" providerId="ADAL" clId="{D5E2FD7A-B1CE-455E-A350-F52A567FA908}" dt="2022-03-29T14:09:34.600" v="189" actId="26606"/>
          <ac:spMkLst>
            <pc:docMk/>
            <pc:sldMk cId="2215680163" sldId="257"/>
            <ac:spMk id="26" creationId="{E186B68C-84BC-4A6E-99D1-EE87483C1349}"/>
          </ac:spMkLst>
        </pc:spChg>
        <pc:spChg chg="add del">
          <ac:chgData name="Guillaume Berger-Richard" userId="ae63dfce-121b-4b3a-9a61-acc2aa3eb073" providerId="ADAL" clId="{D5E2FD7A-B1CE-455E-A350-F52A567FA908}" dt="2022-03-29T14:09:34.600" v="189" actId="26606"/>
          <ac:spMkLst>
            <pc:docMk/>
            <pc:sldMk cId="2215680163" sldId="257"/>
            <ac:spMk id="28" creationId="{1C091803-41C2-48E0-9228-5148460C7479}"/>
          </ac:spMkLst>
        </pc:spChg>
        <pc:spChg chg="add">
          <ac:chgData name="Guillaume Berger-Richard" userId="ae63dfce-121b-4b3a-9a61-acc2aa3eb073" providerId="ADAL" clId="{D5E2FD7A-B1CE-455E-A350-F52A567FA908}" dt="2022-03-29T14:09:34.655" v="190" actId="26606"/>
          <ac:spMkLst>
            <pc:docMk/>
            <pc:sldMk cId="2215680163" sldId="257"/>
            <ac:spMk id="30" creationId="{B775CD93-9DF2-48CB-9F57-1BCA9A46C7FA}"/>
          </ac:spMkLst>
        </pc:spChg>
        <pc:spChg chg="add">
          <ac:chgData name="Guillaume Berger-Richard" userId="ae63dfce-121b-4b3a-9a61-acc2aa3eb073" providerId="ADAL" clId="{D5E2FD7A-B1CE-455E-A350-F52A567FA908}" dt="2022-03-29T14:09:34.655" v="190" actId="26606"/>
          <ac:spMkLst>
            <pc:docMk/>
            <pc:sldMk cId="2215680163" sldId="257"/>
            <ac:spMk id="31" creationId="{6166C6D1-23AC-49C4-BA07-238E4E9F8CEB}"/>
          </ac:spMkLst>
        </pc:spChg>
        <pc:spChg chg="add">
          <ac:chgData name="Guillaume Berger-Richard" userId="ae63dfce-121b-4b3a-9a61-acc2aa3eb073" providerId="ADAL" clId="{D5E2FD7A-B1CE-455E-A350-F52A567FA908}" dt="2022-03-29T14:09:34.655" v="190" actId="26606"/>
          <ac:spMkLst>
            <pc:docMk/>
            <pc:sldMk cId="2215680163" sldId="257"/>
            <ac:spMk id="32" creationId="{1C091803-41C2-48E0-9228-5148460C7479}"/>
          </ac:spMkLst>
        </pc:spChg>
        <pc:grpChg chg="add del">
          <ac:chgData name="Guillaume Berger-Richard" userId="ae63dfce-121b-4b3a-9a61-acc2aa3eb073" providerId="ADAL" clId="{D5E2FD7A-B1CE-455E-A350-F52A567FA908}" dt="2022-03-29T14:09:34.655" v="190" actId="26606"/>
          <ac:grpSpMkLst>
            <pc:docMk/>
            <pc:sldMk cId="2215680163" sldId="257"/>
            <ac:grpSpMk id="11" creationId="{828A5161-06F1-46CF-8AD7-844680A59E13}"/>
          </ac:grpSpMkLst>
        </pc:grpChg>
        <pc:grpChg chg="add del">
          <ac:chgData name="Guillaume Berger-Richard" userId="ae63dfce-121b-4b3a-9a61-acc2aa3eb073" providerId="ADAL" clId="{D5E2FD7A-B1CE-455E-A350-F52A567FA908}" dt="2022-03-29T14:09:34.655" v="190" actId="26606"/>
          <ac:grpSpMkLst>
            <pc:docMk/>
            <pc:sldMk cId="2215680163" sldId="257"/>
            <ac:grpSpMk id="15" creationId="{5995D10D-E9C9-47DB-AE7E-801FEF38F5C9}"/>
          </ac:grpSpMkLst>
        </pc:grpChg>
        <pc:graphicFrameChg chg="add del mod modGraphic">
          <ac:chgData name="Guillaume Berger-Richard" userId="ae63dfce-121b-4b3a-9a61-acc2aa3eb073" providerId="ADAL" clId="{D5E2FD7A-B1CE-455E-A350-F52A567FA908}" dt="2022-03-29T13:09:23.996" v="180" actId="478"/>
          <ac:graphicFrameMkLst>
            <pc:docMk/>
            <pc:sldMk cId="2215680163" sldId="257"/>
            <ac:graphicFrameMk id="4" creationId="{14DD31D6-7375-4270-A8E3-73FC1E72DB65}"/>
          </ac:graphicFrameMkLst>
        </pc:graphicFrameChg>
        <pc:graphicFrameChg chg="add mod modGraphic">
          <ac:chgData name="Guillaume Berger-Richard" userId="ae63dfce-121b-4b3a-9a61-acc2aa3eb073" providerId="ADAL" clId="{D5E2FD7A-B1CE-455E-A350-F52A567FA908}" dt="2022-03-29T18:47:03.243" v="2622" actId="20577"/>
          <ac:graphicFrameMkLst>
            <pc:docMk/>
            <pc:sldMk cId="2215680163" sldId="257"/>
            <ac:graphicFrameMk id="7" creationId="{1885F015-B5F7-4513-8333-1ED5C1E2A62D}"/>
          </ac:graphicFrameMkLst>
        </pc:graphicFrameChg>
      </pc:sldChg>
      <pc:sldChg chg="addSp delSp modSp mod setBg setClrOvrMap">
        <pc:chgData name="Guillaume Berger-Richard" userId="ae63dfce-121b-4b3a-9a61-acc2aa3eb073" providerId="ADAL" clId="{D5E2FD7A-B1CE-455E-A350-F52A567FA908}" dt="2022-03-29T18:11:07.737" v="1449" actId="26606"/>
        <pc:sldMkLst>
          <pc:docMk/>
          <pc:sldMk cId="11907621" sldId="258"/>
        </pc:sldMkLst>
        <pc:spChg chg="mod">
          <ac:chgData name="Guillaume Berger-Richard" userId="ae63dfce-121b-4b3a-9a61-acc2aa3eb073" providerId="ADAL" clId="{D5E2FD7A-B1CE-455E-A350-F52A567FA908}" dt="2022-03-29T18:11:07.737" v="1449" actId="26606"/>
          <ac:spMkLst>
            <pc:docMk/>
            <pc:sldMk cId="11907621" sldId="258"/>
            <ac:spMk id="2" creationId="{159D90A0-D945-4FD9-8DA6-4B0706E6527E}"/>
          </ac:spMkLst>
        </pc:spChg>
        <pc:spChg chg="del">
          <ac:chgData name="Guillaume Berger-Richard" userId="ae63dfce-121b-4b3a-9a61-acc2aa3eb073" providerId="ADAL" clId="{D5E2FD7A-B1CE-455E-A350-F52A567FA908}" dt="2022-03-29T18:11:07.737" v="1449" actId="26606"/>
          <ac:spMkLst>
            <pc:docMk/>
            <pc:sldMk cId="11907621" sldId="258"/>
            <ac:spMk id="3" creationId="{ED5337EC-7E34-4ADF-8F64-71D6B9A1C6EB}"/>
          </ac:spMkLst>
        </pc:spChg>
        <pc:spChg chg="add">
          <ac:chgData name="Guillaume Berger-Richard" userId="ae63dfce-121b-4b3a-9a61-acc2aa3eb073" providerId="ADAL" clId="{D5E2FD7A-B1CE-455E-A350-F52A567FA908}" dt="2022-03-29T18:11:07.737" v="1449" actId="26606"/>
          <ac:spMkLst>
            <pc:docMk/>
            <pc:sldMk cId="11907621" sldId="258"/>
            <ac:spMk id="9" creationId="{71B2258F-86CA-4D4D-8270-BC05FCDEBFB3}"/>
          </ac:spMkLst>
        </pc:spChg>
        <pc:picChg chg="add">
          <ac:chgData name="Guillaume Berger-Richard" userId="ae63dfce-121b-4b3a-9a61-acc2aa3eb073" providerId="ADAL" clId="{D5E2FD7A-B1CE-455E-A350-F52A567FA908}" dt="2022-03-29T18:11:07.737" v="1449" actId="26606"/>
          <ac:picMkLst>
            <pc:docMk/>
            <pc:sldMk cId="11907621" sldId="258"/>
            <ac:picMk id="5" creationId="{DE18F6A4-D177-5E52-6128-E797D26D4AF0}"/>
          </ac:picMkLst>
        </pc:picChg>
      </pc:sldChg>
      <pc:sldChg chg="modSp del mod">
        <pc:chgData name="Guillaume Berger-Richard" userId="ae63dfce-121b-4b3a-9a61-acc2aa3eb073" providerId="ADAL" clId="{D5E2FD7A-B1CE-455E-A350-F52A567FA908}" dt="2022-03-29T18:22:09.195" v="2078" actId="47"/>
        <pc:sldMkLst>
          <pc:docMk/>
          <pc:sldMk cId="1164324228" sldId="259"/>
        </pc:sldMkLst>
        <pc:spChg chg="mod">
          <ac:chgData name="Guillaume Berger-Richard" userId="ae63dfce-121b-4b3a-9a61-acc2aa3eb073" providerId="ADAL" clId="{D5E2FD7A-B1CE-455E-A350-F52A567FA908}" dt="2022-03-29T18:21:55.528" v="2074"/>
          <ac:spMkLst>
            <pc:docMk/>
            <pc:sldMk cId="1164324228" sldId="259"/>
            <ac:spMk id="3" creationId="{A806287B-47DD-42E0-AEA0-0291F5A2948D}"/>
          </ac:spMkLst>
        </pc:spChg>
      </pc:sldChg>
      <pc:sldChg chg="del">
        <pc:chgData name="Guillaume Berger-Richard" userId="ae63dfce-121b-4b3a-9a61-acc2aa3eb073" providerId="ADAL" clId="{D5E2FD7A-B1CE-455E-A350-F52A567FA908}" dt="2022-03-29T18:44:04.533" v="2571" actId="47"/>
        <pc:sldMkLst>
          <pc:docMk/>
          <pc:sldMk cId="2040180064" sldId="260"/>
        </pc:sldMkLst>
      </pc:sldChg>
      <pc:sldChg chg="addSp delSp modSp new mod setBg">
        <pc:chgData name="Guillaume Berger-Richard" userId="ae63dfce-121b-4b3a-9a61-acc2aa3eb073" providerId="ADAL" clId="{D5E2FD7A-B1CE-455E-A350-F52A567FA908}" dt="2022-03-29T18:16:32.765" v="1821" actId="26606"/>
        <pc:sldMkLst>
          <pc:docMk/>
          <pc:sldMk cId="3833471956" sldId="261"/>
        </pc:sldMkLst>
        <pc:spChg chg="mod">
          <ac:chgData name="Guillaume Berger-Richard" userId="ae63dfce-121b-4b3a-9a61-acc2aa3eb073" providerId="ADAL" clId="{D5E2FD7A-B1CE-455E-A350-F52A567FA908}" dt="2022-03-29T18:15:13.651" v="1777" actId="26606"/>
          <ac:spMkLst>
            <pc:docMk/>
            <pc:sldMk cId="3833471956" sldId="261"/>
            <ac:spMk id="2" creationId="{EC37C8C1-05D9-49C6-97A5-362160893316}"/>
          </ac:spMkLst>
        </pc:spChg>
        <pc:spChg chg="del mod">
          <ac:chgData name="Guillaume Berger-Richard" userId="ae63dfce-121b-4b3a-9a61-acc2aa3eb073" providerId="ADAL" clId="{D5E2FD7A-B1CE-455E-A350-F52A567FA908}" dt="2022-03-29T18:15:13.651" v="1777" actId="26606"/>
          <ac:spMkLst>
            <pc:docMk/>
            <pc:sldMk cId="3833471956" sldId="261"/>
            <ac:spMk id="3" creationId="{F19A815D-31D6-49F6-8AC4-14A0BCAEDAE8}"/>
          </ac:spMkLst>
        </pc:spChg>
        <pc:spChg chg="add del">
          <ac:chgData name="Guillaume Berger-Richard" userId="ae63dfce-121b-4b3a-9a61-acc2aa3eb073" providerId="ADAL" clId="{D5E2FD7A-B1CE-455E-A350-F52A567FA908}" dt="2022-03-29T18:16:32.765" v="1821" actId="26606"/>
          <ac:spMkLst>
            <pc:docMk/>
            <pc:sldMk cId="3833471956" sldId="261"/>
            <ac:spMk id="9" creationId="{8DF67618-B87B-4195-8E24-3B126F79FF55}"/>
          </ac:spMkLst>
        </pc:spChg>
        <pc:spChg chg="add del">
          <ac:chgData name="Guillaume Berger-Richard" userId="ae63dfce-121b-4b3a-9a61-acc2aa3eb073" providerId="ADAL" clId="{D5E2FD7A-B1CE-455E-A350-F52A567FA908}" dt="2022-03-29T18:16:32.765" v="1821" actId="26606"/>
          <ac:spMkLst>
            <pc:docMk/>
            <pc:sldMk cId="3833471956" sldId="261"/>
            <ac:spMk id="11" creationId="{64960379-9FF9-400A-A8A8-F5AB633FD3BF}"/>
          </ac:spMkLst>
        </pc:spChg>
        <pc:spChg chg="add">
          <ac:chgData name="Guillaume Berger-Richard" userId="ae63dfce-121b-4b3a-9a61-acc2aa3eb073" providerId="ADAL" clId="{D5E2FD7A-B1CE-455E-A350-F52A567FA908}" dt="2022-03-29T18:16:32.765" v="1821" actId="26606"/>
          <ac:spMkLst>
            <pc:docMk/>
            <pc:sldMk cId="3833471956" sldId="261"/>
            <ac:spMk id="29" creationId="{8DF67618-B87B-4195-8E24-3B126F79FF55}"/>
          </ac:spMkLst>
        </pc:spChg>
        <pc:spChg chg="add">
          <ac:chgData name="Guillaume Berger-Richard" userId="ae63dfce-121b-4b3a-9a61-acc2aa3eb073" providerId="ADAL" clId="{D5E2FD7A-B1CE-455E-A350-F52A567FA908}" dt="2022-03-29T18:16:32.765" v="1821" actId="26606"/>
          <ac:spMkLst>
            <pc:docMk/>
            <pc:sldMk cId="3833471956" sldId="261"/>
            <ac:spMk id="31" creationId="{64960379-9FF9-400A-A8A8-F5AB633FD3BF}"/>
          </ac:spMkLst>
        </pc:spChg>
        <pc:grpChg chg="add del">
          <ac:chgData name="Guillaume Berger-Richard" userId="ae63dfce-121b-4b3a-9a61-acc2aa3eb073" providerId="ADAL" clId="{D5E2FD7A-B1CE-455E-A350-F52A567FA908}" dt="2022-03-29T18:16:32.765" v="1821" actId="26606"/>
          <ac:grpSpMkLst>
            <pc:docMk/>
            <pc:sldMk cId="3833471956" sldId="261"/>
            <ac:grpSpMk id="13" creationId="{2C491629-AE25-486B-9B22-2CE4EE8F7E47}"/>
          </ac:grpSpMkLst>
        </pc:grpChg>
        <pc:grpChg chg="add del">
          <ac:chgData name="Guillaume Berger-Richard" userId="ae63dfce-121b-4b3a-9a61-acc2aa3eb073" providerId="ADAL" clId="{D5E2FD7A-B1CE-455E-A350-F52A567FA908}" dt="2022-03-29T18:16:32.765" v="1821" actId="26606"/>
          <ac:grpSpMkLst>
            <pc:docMk/>
            <pc:sldMk cId="3833471956" sldId="261"/>
            <ac:grpSpMk id="17" creationId="{43F5E015-E085-4624-B431-B42414448684}"/>
          </ac:grpSpMkLst>
        </pc:grpChg>
        <pc:grpChg chg="add">
          <ac:chgData name="Guillaume Berger-Richard" userId="ae63dfce-121b-4b3a-9a61-acc2aa3eb073" providerId="ADAL" clId="{D5E2FD7A-B1CE-455E-A350-F52A567FA908}" dt="2022-03-29T18:16:32.765" v="1821" actId="26606"/>
          <ac:grpSpMkLst>
            <pc:docMk/>
            <pc:sldMk cId="3833471956" sldId="261"/>
            <ac:grpSpMk id="33" creationId="{2C491629-AE25-486B-9B22-2CE4EE8F7E47}"/>
          </ac:grpSpMkLst>
        </pc:grpChg>
        <pc:grpChg chg="add">
          <ac:chgData name="Guillaume Berger-Richard" userId="ae63dfce-121b-4b3a-9a61-acc2aa3eb073" providerId="ADAL" clId="{D5E2FD7A-B1CE-455E-A350-F52A567FA908}" dt="2022-03-29T18:16:32.765" v="1821" actId="26606"/>
          <ac:grpSpMkLst>
            <pc:docMk/>
            <pc:sldMk cId="3833471956" sldId="261"/>
            <ac:grpSpMk id="37" creationId="{43F5E015-E085-4624-B431-B42414448684}"/>
          </ac:grpSpMkLst>
        </pc:grpChg>
        <pc:graphicFrameChg chg="add mod modGraphic">
          <ac:chgData name="Guillaume Berger-Richard" userId="ae63dfce-121b-4b3a-9a61-acc2aa3eb073" providerId="ADAL" clId="{D5E2FD7A-B1CE-455E-A350-F52A567FA908}" dt="2022-03-29T18:16:32.765" v="1821" actId="26606"/>
          <ac:graphicFrameMkLst>
            <pc:docMk/>
            <pc:sldMk cId="3833471956" sldId="261"/>
            <ac:graphicFrameMk id="5" creationId="{51661EE2-8E7B-70FE-E61F-16B7E35A19EE}"/>
          </ac:graphicFrameMkLst>
        </pc:graphicFrameChg>
      </pc:sldChg>
      <pc:sldChg chg="addSp modSp new mod setBg">
        <pc:chgData name="Guillaume Berger-Richard" userId="ae63dfce-121b-4b3a-9a61-acc2aa3eb073" providerId="ADAL" clId="{D5E2FD7A-B1CE-455E-A350-F52A567FA908}" dt="2022-03-29T18:54:15.763" v="2623" actId="20577"/>
        <pc:sldMkLst>
          <pc:docMk/>
          <pc:sldMk cId="256202760" sldId="262"/>
        </pc:sldMkLst>
        <pc:spChg chg="mod">
          <ac:chgData name="Guillaume Berger-Richard" userId="ae63dfce-121b-4b3a-9a61-acc2aa3eb073" providerId="ADAL" clId="{D5E2FD7A-B1CE-455E-A350-F52A567FA908}" dt="2022-03-29T18:37:59.026" v="2361" actId="26606"/>
          <ac:spMkLst>
            <pc:docMk/>
            <pc:sldMk cId="256202760" sldId="262"/>
            <ac:spMk id="2" creationId="{D6F2AFDE-05EC-45CA-91CA-645B891DBDF7}"/>
          </ac:spMkLst>
        </pc:spChg>
        <pc:spChg chg="mod">
          <ac:chgData name="Guillaume Berger-Richard" userId="ae63dfce-121b-4b3a-9a61-acc2aa3eb073" providerId="ADAL" clId="{D5E2FD7A-B1CE-455E-A350-F52A567FA908}" dt="2022-03-29T18:54:15.763" v="2623" actId="20577"/>
          <ac:spMkLst>
            <pc:docMk/>
            <pc:sldMk cId="256202760" sldId="262"/>
            <ac:spMk id="3" creationId="{B766F4C6-9CCF-445D-AFED-01C43B12C962}"/>
          </ac:spMkLst>
        </pc:spChg>
        <pc:picChg chg="add">
          <ac:chgData name="Guillaume Berger-Richard" userId="ae63dfce-121b-4b3a-9a61-acc2aa3eb073" providerId="ADAL" clId="{D5E2FD7A-B1CE-455E-A350-F52A567FA908}" dt="2022-03-29T18:37:59.026" v="2361" actId="26606"/>
          <ac:picMkLst>
            <pc:docMk/>
            <pc:sldMk cId="256202760" sldId="262"/>
            <ac:picMk id="5" creationId="{F9F4AA02-A154-F188-25EE-E4B79C0E4D7E}"/>
          </ac:picMkLst>
        </pc:picChg>
        <pc:cxnChg chg="add">
          <ac:chgData name="Guillaume Berger-Richard" userId="ae63dfce-121b-4b3a-9a61-acc2aa3eb073" providerId="ADAL" clId="{D5E2FD7A-B1CE-455E-A350-F52A567FA908}" dt="2022-03-29T18:37:59.026" v="2361" actId="26606"/>
          <ac:cxnSpMkLst>
            <pc:docMk/>
            <pc:sldMk cId="256202760" sldId="262"/>
            <ac:cxnSpMk id="9" creationId="{A7F400EE-A8A5-48AF-B4D6-291B52C6F0B0}"/>
          </ac:cxnSpMkLst>
        </pc:cxnChg>
      </pc:sldChg>
      <pc:sldChg chg="addSp delSp modSp new mod setBg">
        <pc:chgData name="Guillaume Berger-Richard" userId="ae63dfce-121b-4b3a-9a61-acc2aa3eb073" providerId="ADAL" clId="{D5E2FD7A-B1CE-455E-A350-F52A567FA908}" dt="2022-03-29T18:32:59.769" v="2213" actId="20577"/>
        <pc:sldMkLst>
          <pc:docMk/>
          <pc:sldMk cId="3805974165" sldId="263"/>
        </pc:sldMkLst>
        <pc:spChg chg="mod">
          <ac:chgData name="Guillaume Berger-Richard" userId="ae63dfce-121b-4b3a-9a61-acc2aa3eb073" providerId="ADAL" clId="{D5E2FD7A-B1CE-455E-A350-F52A567FA908}" dt="2022-03-29T18:32:59.769" v="2213" actId="20577"/>
          <ac:spMkLst>
            <pc:docMk/>
            <pc:sldMk cId="3805974165" sldId="263"/>
            <ac:spMk id="2" creationId="{DA8AD0BC-6DB1-4D3E-A922-F3C6020C2504}"/>
          </ac:spMkLst>
        </pc:spChg>
        <pc:spChg chg="del mod">
          <ac:chgData name="Guillaume Berger-Richard" userId="ae63dfce-121b-4b3a-9a61-acc2aa3eb073" providerId="ADAL" clId="{D5E2FD7A-B1CE-455E-A350-F52A567FA908}" dt="2022-03-29T18:31:23.617" v="2102" actId="26606"/>
          <ac:spMkLst>
            <pc:docMk/>
            <pc:sldMk cId="3805974165" sldId="263"/>
            <ac:spMk id="3" creationId="{71ABCB54-8003-469B-81EB-CD26BFC5232F}"/>
          </ac:spMkLst>
        </pc:spChg>
        <pc:spChg chg="add">
          <ac:chgData name="Guillaume Berger-Richard" userId="ae63dfce-121b-4b3a-9a61-acc2aa3eb073" providerId="ADAL" clId="{D5E2FD7A-B1CE-455E-A350-F52A567FA908}" dt="2022-03-29T18:31:23.617" v="2102" actId="26606"/>
          <ac:spMkLst>
            <pc:docMk/>
            <pc:sldMk cId="3805974165" sldId="263"/>
            <ac:spMk id="9" creationId="{8DF67618-B87B-4195-8E24-3B126F79FF55}"/>
          </ac:spMkLst>
        </pc:spChg>
        <pc:spChg chg="add">
          <ac:chgData name="Guillaume Berger-Richard" userId="ae63dfce-121b-4b3a-9a61-acc2aa3eb073" providerId="ADAL" clId="{D5E2FD7A-B1CE-455E-A350-F52A567FA908}" dt="2022-03-29T18:31:23.617" v="2102" actId="26606"/>
          <ac:spMkLst>
            <pc:docMk/>
            <pc:sldMk cId="3805974165" sldId="263"/>
            <ac:spMk id="11" creationId="{64960379-9FF9-400A-A8A8-F5AB633FD3BF}"/>
          </ac:spMkLst>
        </pc:spChg>
        <pc:grpChg chg="add">
          <ac:chgData name="Guillaume Berger-Richard" userId="ae63dfce-121b-4b3a-9a61-acc2aa3eb073" providerId="ADAL" clId="{D5E2FD7A-B1CE-455E-A350-F52A567FA908}" dt="2022-03-29T18:31:23.617" v="2102" actId="26606"/>
          <ac:grpSpMkLst>
            <pc:docMk/>
            <pc:sldMk cId="3805974165" sldId="263"/>
            <ac:grpSpMk id="13" creationId="{2C491629-AE25-486B-9B22-2CE4EE8F7E47}"/>
          </ac:grpSpMkLst>
        </pc:grpChg>
        <pc:grpChg chg="add">
          <ac:chgData name="Guillaume Berger-Richard" userId="ae63dfce-121b-4b3a-9a61-acc2aa3eb073" providerId="ADAL" clId="{D5E2FD7A-B1CE-455E-A350-F52A567FA908}" dt="2022-03-29T18:31:23.617" v="2102" actId="26606"/>
          <ac:grpSpMkLst>
            <pc:docMk/>
            <pc:sldMk cId="3805974165" sldId="263"/>
            <ac:grpSpMk id="17" creationId="{43F5E015-E085-4624-B431-B42414448684}"/>
          </ac:grpSpMkLst>
        </pc:grpChg>
        <pc:graphicFrameChg chg="add">
          <ac:chgData name="Guillaume Berger-Richard" userId="ae63dfce-121b-4b3a-9a61-acc2aa3eb073" providerId="ADAL" clId="{D5E2FD7A-B1CE-455E-A350-F52A567FA908}" dt="2022-03-29T18:31:23.617" v="2102" actId="26606"/>
          <ac:graphicFrameMkLst>
            <pc:docMk/>
            <pc:sldMk cId="3805974165" sldId="263"/>
            <ac:graphicFrameMk id="5" creationId="{BB9F0DC3-0F9D-FD75-4BC4-35A050A5D2DF}"/>
          </ac:graphicFrameMkLst>
        </pc:graphicFrameChg>
      </pc:sldChg>
      <pc:sldChg chg="addSp delSp modSp new mod setBg">
        <pc:chgData name="Guillaume Berger-Richard" userId="ae63dfce-121b-4b3a-9a61-acc2aa3eb073" providerId="ADAL" clId="{D5E2FD7A-B1CE-455E-A350-F52A567FA908}" dt="2022-03-29T18:14:09.461" v="1776" actId="20577"/>
        <pc:sldMkLst>
          <pc:docMk/>
          <pc:sldMk cId="1585969624" sldId="264"/>
        </pc:sldMkLst>
        <pc:spChg chg="mod">
          <ac:chgData name="Guillaume Berger-Richard" userId="ae63dfce-121b-4b3a-9a61-acc2aa3eb073" providerId="ADAL" clId="{D5E2FD7A-B1CE-455E-A350-F52A567FA908}" dt="2022-03-29T18:13:54.564" v="1738" actId="26606"/>
          <ac:spMkLst>
            <pc:docMk/>
            <pc:sldMk cId="1585969624" sldId="264"/>
            <ac:spMk id="2" creationId="{F3A5C8E5-85F9-4E0F-BB30-9ADA1FFF1C5C}"/>
          </ac:spMkLst>
        </pc:spChg>
        <pc:spChg chg="del mod">
          <ac:chgData name="Guillaume Berger-Richard" userId="ae63dfce-121b-4b3a-9a61-acc2aa3eb073" providerId="ADAL" clId="{D5E2FD7A-B1CE-455E-A350-F52A567FA908}" dt="2022-03-29T18:13:30.051" v="1725" actId="26606"/>
          <ac:spMkLst>
            <pc:docMk/>
            <pc:sldMk cId="1585969624" sldId="264"/>
            <ac:spMk id="3" creationId="{505A1DC9-E874-4AF6-9A16-B8D5DF75C03B}"/>
          </ac:spMkLst>
        </pc:spChg>
        <pc:spChg chg="add del">
          <ac:chgData name="Guillaume Berger-Richard" userId="ae63dfce-121b-4b3a-9a61-acc2aa3eb073" providerId="ADAL" clId="{D5E2FD7A-B1CE-455E-A350-F52A567FA908}" dt="2022-03-29T18:13:25.091" v="1722" actId="26606"/>
          <ac:spMkLst>
            <pc:docMk/>
            <pc:sldMk cId="1585969624" sldId="264"/>
            <ac:spMk id="8" creationId="{A7AE9375-4664-4DB2-922D-2782A6E439AC}"/>
          </ac:spMkLst>
        </pc:spChg>
        <pc:spChg chg="add del">
          <ac:chgData name="Guillaume Berger-Richard" userId="ae63dfce-121b-4b3a-9a61-acc2aa3eb073" providerId="ADAL" clId="{D5E2FD7A-B1CE-455E-A350-F52A567FA908}" dt="2022-03-29T18:13:54.564" v="1738" actId="26606"/>
          <ac:spMkLst>
            <pc:docMk/>
            <pc:sldMk cId="1585969624" sldId="264"/>
            <ac:spMk id="9" creationId="{8DF67618-B87B-4195-8E24-3B126F79FF55}"/>
          </ac:spMkLst>
        </pc:spChg>
        <pc:spChg chg="add del">
          <ac:chgData name="Guillaume Berger-Richard" userId="ae63dfce-121b-4b3a-9a61-acc2aa3eb073" providerId="ADAL" clId="{D5E2FD7A-B1CE-455E-A350-F52A567FA908}" dt="2022-03-29T18:13:54.564" v="1738" actId="26606"/>
          <ac:spMkLst>
            <pc:docMk/>
            <pc:sldMk cId="1585969624" sldId="264"/>
            <ac:spMk id="11" creationId="{64960379-9FF9-400A-A8A8-F5AB633FD3BF}"/>
          </ac:spMkLst>
        </pc:spChg>
        <pc:spChg chg="add del">
          <ac:chgData name="Guillaume Berger-Richard" userId="ae63dfce-121b-4b3a-9a61-acc2aa3eb073" providerId="ADAL" clId="{D5E2FD7A-B1CE-455E-A350-F52A567FA908}" dt="2022-03-29T18:13:25.091" v="1722" actId="26606"/>
          <ac:spMkLst>
            <pc:docMk/>
            <pc:sldMk cId="1585969624" sldId="264"/>
            <ac:spMk id="12" creationId="{9DD005C1-8C51-42D6-9BEE-B9B83849743D}"/>
          </ac:spMkLst>
        </pc:spChg>
        <pc:spChg chg="add del">
          <ac:chgData name="Guillaume Berger-Richard" userId="ae63dfce-121b-4b3a-9a61-acc2aa3eb073" providerId="ADAL" clId="{D5E2FD7A-B1CE-455E-A350-F52A567FA908}" dt="2022-03-29T18:13:29.969" v="1724" actId="26606"/>
          <ac:spMkLst>
            <pc:docMk/>
            <pc:sldMk cId="1585969624" sldId="264"/>
            <ac:spMk id="14" creationId="{D3F51FEB-38FB-4F6C-9F7B-2F2AFAB65463}"/>
          </ac:spMkLst>
        </pc:spChg>
        <pc:spChg chg="add del">
          <ac:chgData name="Guillaume Berger-Richard" userId="ae63dfce-121b-4b3a-9a61-acc2aa3eb073" providerId="ADAL" clId="{D5E2FD7A-B1CE-455E-A350-F52A567FA908}" dt="2022-03-29T18:13:29.969" v="1724" actId="26606"/>
          <ac:spMkLst>
            <pc:docMk/>
            <pc:sldMk cId="1585969624" sldId="264"/>
            <ac:spMk id="15" creationId="{2B566528-1B12-4246-9431-5C2D7D081168}"/>
          </ac:spMkLst>
        </pc:spChg>
        <pc:spChg chg="add del">
          <ac:chgData name="Guillaume Berger-Richard" userId="ae63dfce-121b-4b3a-9a61-acc2aa3eb073" providerId="ADAL" clId="{D5E2FD7A-B1CE-455E-A350-F52A567FA908}" dt="2022-03-29T18:13:29.969" v="1724" actId="26606"/>
          <ac:spMkLst>
            <pc:docMk/>
            <pc:sldMk cId="1585969624" sldId="264"/>
            <ac:spMk id="16" creationId="{1E547BA6-BAE0-43BB-A7CA-60F69CE252F0}"/>
          </ac:spMkLst>
        </pc:spChg>
        <pc:spChg chg="add del">
          <ac:chgData name="Guillaume Berger-Richard" userId="ae63dfce-121b-4b3a-9a61-acc2aa3eb073" providerId="ADAL" clId="{D5E2FD7A-B1CE-455E-A350-F52A567FA908}" dt="2022-03-29T18:13:29.969" v="1724" actId="26606"/>
          <ac:spMkLst>
            <pc:docMk/>
            <pc:sldMk cId="1585969624" sldId="264"/>
            <ac:spMk id="17" creationId="{2E80C965-DB6D-4F81-9E9E-B027384D0BD6}"/>
          </ac:spMkLst>
        </pc:spChg>
        <pc:spChg chg="add del">
          <ac:chgData name="Guillaume Berger-Richard" userId="ae63dfce-121b-4b3a-9a61-acc2aa3eb073" providerId="ADAL" clId="{D5E2FD7A-B1CE-455E-A350-F52A567FA908}" dt="2022-03-29T18:13:29.969" v="1724" actId="26606"/>
          <ac:spMkLst>
            <pc:docMk/>
            <pc:sldMk cId="1585969624" sldId="264"/>
            <ac:spMk id="18" creationId="{A580F890-B085-4E95-96AA-55AEBEC5CE6E}"/>
          </ac:spMkLst>
        </pc:spChg>
        <pc:spChg chg="add del">
          <ac:chgData name="Guillaume Berger-Richard" userId="ae63dfce-121b-4b3a-9a61-acc2aa3eb073" providerId="ADAL" clId="{D5E2FD7A-B1CE-455E-A350-F52A567FA908}" dt="2022-03-29T18:13:54.520" v="1737" actId="26606"/>
          <ac:spMkLst>
            <pc:docMk/>
            <pc:sldMk cId="1585969624" sldId="264"/>
            <ac:spMk id="33" creationId="{42285737-90EE-47DC-AC80-8AE156B11969}"/>
          </ac:spMkLst>
        </pc:spChg>
        <pc:spChg chg="add">
          <ac:chgData name="Guillaume Berger-Richard" userId="ae63dfce-121b-4b3a-9a61-acc2aa3eb073" providerId="ADAL" clId="{D5E2FD7A-B1CE-455E-A350-F52A567FA908}" dt="2022-03-29T18:13:54.564" v="1738" actId="26606"/>
          <ac:spMkLst>
            <pc:docMk/>
            <pc:sldMk cId="1585969624" sldId="264"/>
            <ac:spMk id="43" creationId="{42285737-90EE-47DC-AC80-8AE156B11969}"/>
          </ac:spMkLst>
        </pc:spChg>
        <pc:grpChg chg="add del">
          <ac:chgData name="Guillaume Berger-Richard" userId="ae63dfce-121b-4b3a-9a61-acc2aa3eb073" providerId="ADAL" clId="{D5E2FD7A-B1CE-455E-A350-F52A567FA908}" dt="2022-03-29T18:13:54.564" v="1738" actId="26606"/>
          <ac:grpSpMkLst>
            <pc:docMk/>
            <pc:sldMk cId="1585969624" sldId="264"/>
            <ac:grpSpMk id="13" creationId="{2C491629-AE25-486B-9B22-2CE4EE8F7E47}"/>
          </ac:grpSpMkLst>
        </pc:grpChg>
        <pc:grpChg chg="add del">
          <ac:chgData name="Guillaume Berger-Richard" userId="ae63dfce-121b-4b3a-9a61-acc2aa3eb073" providerId="ADAL" clId="{D5E2FD7A-B1CE-455E-A350-F52A567FA908}" dt="2022-03-29T18:13:54.564" v="1738" actId="26606"/>
          <ac:grpSpMkLst>
            <pc:docMk/>
            <pc:sldMk cId="1585969624" sldId="264"/>
            <ac:grpSpMk id="27" creationId="{43F5E015-E085-4624-B431-B42414448684}"/>
          </ac:grpSpMkLst>
        </pc:grpChg>
        <pc:grpChg chg="add del">
          <ac:chgData name="Guillaume Berger-Richard" userId="ae63dfce-121b-4b3a-9a61-acc2aa3eb073" providerId="ADAL" clId="{D5E2FD7A-B1CE-455E-A350-F52A567FA908}" dt="2022-03-29T18:13:54.520" v="1737" actId="26606"/>
          <ac:grpSpMkLst>
            <pc:docMk/>
            <pc:sldMk cId="1585969624" sldId="264"/>
            <ac:grpSpMk id="35" creationId="{B57BDC17-F1B3-455F-BBF1-680AA1F25C06}"/>
          </ac:grpSpMkLst>
        </pc:grpChg>
        <pc:grpChg chg="add">
          <ac:chgData name="Guillaume Berger-Richard" userId="ae63dfce-121b-4b3a-9a61-acc2aa3eb073" providerId="ADAL" clId="{D5E2FD7A-B1CE-455E-A350-F52A567FA908}" dt="2022-03-29T18:13:54.564" v="1738" actId="26606"/>
          <ac:grpSpMkLst>
            <pc:docMk/>
            <pc:sldMk cId="1585969624" sldId="264"/>
            <ac:grpSpMk id="44" creationId="{B57BDC17-F1B3-455F-BBF1-680AA1F25C06}"/>
          </ac:grpSpMkLst>
        </pc:grpChg>
        <pc:graphicFrameChg chg="add mod modGraphic">
          <ac:chgData name="Guillaume Berger-Richard" userId="ae63dfce-121b-4b3a-9a61-acc2aa3eb073" providerId="ADAL" clId="{D5E2FD7A-B1CE-455E-A350-F52A567FA908}" dt="2022-03-29T18:14:09.461" v="1776" actId="20577"/>
          <ac:graphicFrameMkLst>
            <pc:docMk/>
            <pc:sldMk cId="1585969624" sldId="264"/>
            <ac:graphicFrameMk id="5" creationId="{0A624D66-F50B-80C8-5D13-014BCAEE1544}"/>
          </ac:graphicFrameMkLst>
        </pc:graphicFrameChg>
        <pc:cxnChg chg="add del">
          <ac:chgData name="Guillaume Berger-Richard" userId="ae63dfce-121b-4b3a-9a61-acc2aa3eb073" providerId="ADAL" clId="{D5E2FD7A-B1CE-455E-A350-F52A567FA908}" dt="2022-03-29T18:13:25.091" v="1722" actId="26606"/>
          <ac:cxnSpMkLst>
            <pc:docMk/>
            <pc:sldMk cId="1585969624" sldId="264"/>
            <ac:cxnSpMk id="10" creationId="{EE504C98-6397-41C1-A8D8-2D9C4ED307E0}"/>
          </ac:cxnSpMkLst>
        </pc:cxnChg>
      </pc:sldChg>
      <pc:sldChg chg="addSp delSp modSp new mod setBg">
        <pc:chgData name="Guillaume Berger-Richard" userId="ae63dfce-121b-4b3a-9a61-acc2aa3eb073" providerId="ADAL" clId="{D5E2FD7A-B1CE-455E-A350-F52A567FA908}" dt="2022-03-29T18:32:33.341" v="2172" actId="20577"/>
        <pc:sldMkLst>
          <pc:docMk/>
          <pc:sldMk cId="3227344827" sldId="265"/>
        </pc:sldMkLst>
        <pc:spChg chg="mod">
          <ac:chgData name="Guillaume Berger-Richard" userId="ae63dfce-121b-4b3a-9a61-acc2aa3eb073" providerId="ADAL" clId="{D5E2FD7A-B1CE-455E-A350-F52A567FA908}" dt="2022-03-29T18:31:35.109" v="2103" actId="26606"/>
          <ac:spMkLst>
            <pc:docMk/>
            <pc:sldMk cId="3227344827" sldId="265"/>
            <ac:spMk id="2" creationId="{1721CE3D-61F0-446E-B3D7-7EE0425051B4}"/>
          </ac:spMkLst>
        </pc:spChg>
        <pc:spChg chg="del mod">
          <ac:chgData name="Guillaume Berger-Richard" userId="ae63dfce-121b-4b3a-9a61-acc2aa3eb073" providerId="ADAL" clId="{D5E2FD7A-B1CE-455E-A350-F52A567FA908}" dt="2022-03-29T18:31:35.109" v="2103" actId="26606"/>
          <ac:spMkLst>
            <pc:docMk/>
            <pc:sldMk cId="3227344827" sldId="265"/>
            <ac:spMk id="3" creationId="{ABD77DB7-8B62-4B97-8234-CB95D20BE5DC}"/>
          </ac:spMkLst>
        </pc:spChg>
        <pc:spChg chg="add">
          <ac:chgData name="Guillaume Berger-Richard" userId="ae63dfce-121b-4b3a-9a61-acc2aa3eb073" providerId="ADAL" clId="{D5E2FD7A-B1CE-455E-A350-F52A567FA908}" dt="2022-03-29T18:31:35.109" v="2103" actId="26606"/>
          <ac:spMkLst>
            <pc:docMk/>
            <pc:sldMk cId="3227344827" sldId="265"/>
            <ac:spMk id="9" creationId="{8DF67618-B87B-4195-8E24-3B126F79FF55}"/>
          </ac:spMkLst>
        </pc:spChg>
        <pc:spChg chg="add">
          <ac:chgData name="Guillaume Berger-Richard" userId="ae63dfce-121b-4b3a-9a61-acc2aa3eb073" providerId="ADAL" clId="{D5E2FD7A-B1CE-455E-A350-F52A567FA908}" dt="2022-03-29T18:31:35.109" v="2103" actId="26606"/>
          <ac:spMkLst>
            <pc:docMk/>
            <pc:sldMk cId="3227344827" sldId="265"/>
            <ac:spMk id="11" creationId="{64960379-9FF9-400A-A8A8-F5AB633FD3BF}"/>
          </ac:spMkLst>
        </pc:spChg>
        <pc:grpChg chg="add">
          <ac:chgData name="Guillaume Berger-Richard" userId="ae63dfce-121b-4b3a-9a61-acc2aa3eb073" providerId="ADAL" clId="{D5E2FD7A-B1CE-455E-A350-F52A567FA908}" dt="2022-03-29T18:31:35.109" v="2103" actId="26606"/>
          <ac:grpSpMkLst>
            <pc:docMk/>
            <pc:sldMk cId="3227344827" sldId="265"/>
            <ac:grpSpMk id="13" creationId="{2C491629-AE25-486B-9B22-2CE4EE8F7E47}"/>
          </ac:grpSpMkLst>
        </pc:grpChg>
        <pc:grpChg chg="add">
          <ac:chgData name="Guillaume Berger-Richard" userId="ae63dfce-121b-4b3a-9a61-acc2aa3eb073" providerId="ADAL" clId="{D5E2FD7A-B1CE-455E-A350-F52A567FA908}" dt="2022-03-29T18:31:35.109" v="2103" actId="26606"/>
          <ac:grpSpMkLst>
            <pc:docMk/>
            <pc:sldMk cId="3227344827" sldId="265"/>
            <ac:grpSpMk id="17" creationId="{43F5E015-E085-4624-B431-B42414448684}"/>
          </ac:grpSpMkLst>
        </pc:grpChg>
        <pc:graphicFrameChg chg="add mod">
          <ac:chgData name="Guillaume Berger-Richard" userId="ae63dfce-121b-4b3a-9a61-acc2aa3eb073" providerId="ADAL" clId="{D5E2FD7A-B1CE-455E-A350-F52A567FA908}" dt="2022-03-29T18:32:33.341" v="2172" actId="20577"/>
          <ac:graphicFrameMkLst>
            <pc:docMk/>
            <pc:sldMk cId="3227344827" sldId="265"/>
            <ac:graphicFrameMk id="5" creationId="{B803F4A4-76F6-32E9-E57C-415FA941B1D4}"/>
          </ac:graphicFrameMkLst>
        </pc:graphicFrameChg>
      </pc:sldChg>
      <pc:sldChg chg="modSp add mod ord">
        <pc:chgData name="Guillaume Berger-Richard" userId="ae63dfce-121b-4b3a-9a61-acc2aa3eb073" providerId="ADAL" clId="{D5E2FD7A-B1CE-455E-A350-F52A567FA908}" dt="2022-03-29T18:46:22.215" v="2582" actId="20577"/>
        <pc:sldMkLst>
          <pc:docMk/>
          <pc:sldMk cId="413348431" sldId="266"/>
        </pc:sldMkLst>
        <pc:spChg chg="mod">
          <ac:chgData name="Guillaume Berger-Richard" userId="ae63dfce-121b-4b3a-9a61-acc2aa3eb073" providerId="ADAL" clId="{D5E2FD7A-B1CE-455E-A350-F52A567FA908}" dt="2022-03-29T18:22:20.121" v="2095" actId="20577"/>
          <ac:spMkLst>
            <pc:docMk/>
            <pc:sldMk cId="413348431" sldId="266"/>
            <ac:spMk id="2" creationId="{EF586845-518A-47E7-8E96-AEA2463CFF54}"/>
          </ac:spMkLst>
        </pc:spChg>
        <pc:graphicFrameChg chg="mod modGraphic">
          <ac:chgData name="Guillaume Berger-Richard" userId="ae63dfce-121b-4b3a-9a61-acc2aa3eb073" providerId="ADAL" clId="{D5E2FD7A-B1CE-455E-A350-F52A567FA908}" dt="2022-03-29T18:46:22.215" v="2582" actId="20577"/>
          <ac:graphicFrameMkLst>
            <pc:docMk/>
            <pc:sldMk cId="413348431" sldId="266"/>
            <ac:graphicFrameMk id="7" creationId="{1885F015-B5F7-4513-8333-1ED5C1E2A62D}"/>
          </ac:graphicFrameMkLst>
        </pc:graphicFrameChg>
      </pc:sldChg>
      <pc:sldChg chg="addSp delSp modSp new mod setBg addAnim setClrOvrMap">
        <pc:chgData name="Guillaume Berger-Richard" userId="ae63dfce-121b-4b3a-9a61-acc2aa3eb073" providerId="ADAL" clId="{D5E2FD7A-B1CE-455E-A350-F52A567FA908}" dt="2022-03-29T18:43:17.977" v="2570"/>
        <pc:sldMkLst>
          <pc:docMk/>
          <pc:sldMk cId="3696742966" sldId="267"/>
        </pc:sldMkLst>
        <pc:spChg chg="mod">
          <ac:chgData name="Guillaume Berger-Richard" userId="ae63dfce-121b-4b3a-9a61-acc2aa3eb073" providerId="ADAL" clId="{D5E2FD7A-B1CE-455E-A350-F52A567FA908}" dt="2022-03-29T18:43:17.974" v="2569" actId="26606"/>
          <ac:spMkLst>
            <pc:docMk/>
            <pc:sldMk cId="3696742966" sldId="267"/>
            <ac:spMk id="2" creationId="{4B5842DD-828A-41E9-8A7D-B586DA2FC738}"/>
          </ac:spMkLst>
        </pc:spChg>
        <pc:spChg chg="del">
          <ac:chgData name="Guillaume Berger-Richard" userId="ae63dfce-121b-4b3a-9a61-acc2aa3eb073" providerId="ADAL" clId="{D5E2FD7A-B1CE-455E-A350-F52A567FA908}" dt="2022-03-29T18:43:11.515" v="2568" actId="478"/>
          <ac:spMkLst>
            <pc:docMk/>
            <pc:sldMk cId="3696742966" sldId="267"/>
            <ac:spMk id="3" creationId="{8093CE3A-1F20-4072-8F61-8879735F24BB}"/>
          </ac:spMkLst>
        </pc:spChg>
        <pc:spChg chg="add">
          <ac:chgData name="Guillaume Berger-Richard" userId="ae63dfce-121b-4b3a-9a61-acc2aa3eb073" providerId="ADAL" clId="{D5E2FD7A-B1CE-455E-A350-F52A567FA908}" dt="2022-03-29T18:43:17.974" v="2569" actId="26606"/>
          <ac:spMkLst>
            <pc:docMk/>
            <pc:sldMk cId="3696742966" sldId="267"/>
            <ac:spMk id="8" creationId="{71B2258F-86CA-4D4D-8270-BC05FCDEBFB3}"/>
          </ac:spMkLst>
        </pc:spChg>
        <pc:picChg chg="add">
          <ac:chgData name="Guillaume Berger-Richard" userId="ae63dfce-121b-4b3a-9a61-acc2aa3eb073" providerId="ADAL" clId="{D5E2FD7A-B1CE-455E-A350-F52A567FA908}" dt="2022-03-29T18:43:17.974" v="2569" actId="26606"/>
          <ac:picMkLst>
            <pc:docMk/>
            <pc:sldMk cId="3696742966" sldId="267"/>
            <ac:picMk id="4" creationId="{8D7F70E9-ED9E-31EB-F349-DD41ABE78184}"/>
          </ac:picMkLst>
        </pc:picChg>
      </pc:sldChg>
    </pc:docChg>
  </pc:docChgLst>
  <pc:docChgLst>
    <pc:chgData name="Guillaume Berger-Richard" userId="ae63dfce-121b-4b3a-9a61-acc2aa3eb073" providerId="ADAL" clId="{3FA37440-53FD-4EE4-A491-02F53F5902E8}"/>
    <pc:docChg chg="addSld modSld">
      <pc:chgData name="Guillaume Berger-Richard" userId="ae63dfce-121b-4b3a-9a61-acc2aa3eb073" providerId="ADAL" clId="{3FA37440-53FD-4EE4-A491-02F53F5902E8}" dt="2022-03-09T00:16:10.822" v="331" actId="20577"/>
      <pc:docMkLst>
        <pc:docMk/>
      </pc:docMkLst>
      <pc:sldChg chg="modSp new mod">
        <pc:chgData name="Guillaume Berger-Richard" userId="ae63dfce-121b-4b3a-9a61-acc2aa3eb073" providerId="ADAL" clId="{3FA37440-53FD-4EE4-A491-02F53F5902E8}" dt="2022-03-08T16:33:40.376" v="38" actId="20577"/>
        <pc:sldMkLst>
          <pc:docMk/>
          <pc:sldMk cId="2872730210" sldId="256"/>
        </pc:sldMkLst>
        <pc:spChg chg="mod">
          <ac:chgData name="Guillaume Berger-Richard" userId="ae63dfce-121b-4b3a-9a61-acc2aa3eb073" providerId="ADAL" clId="{3FA37440-53FD-4EE4-A491-02F53F5902E8}" dt="2022-03-08T16:33:34.524" v="26" actId="6549"/>
          <ac:spMkLst>
            <pc:docMk/>
            <pc:sldMk cId="2872730210" sldId="256"/>
            <ac:spMk id="2" creationId="{333B5FCA-FFE1-42BB-A0AC-B243273518BE}"/>
          </ac:spMkLst>
        </pc:spChg>
        <pc:spChg chg="mod">
          <ac:chgData name="Guillaume Berger-Richard" userId="ae63dfce-121b-4b3a-9a61-acc2aa3eb073" providerId="ADAL" clId="{3FA37440-53FD-4EE4-A491-02F53F5902E8}" dt="2022-03-08T16:33:40.376" v="38" actId="20577"/>
          <ac:spMkLst>
            <pc:docMk/>
            <pc:sldMk cId="2872730210" sldId="256"/>
            <ac:spMk id="3" creationId="{8F61ACCB-AF18-471D-ADDD-95ACCE999524}"/>
          </ac:spMkLst>
        </pc:spChg>
      </pc:sldChg>
      <pc:sldChg chg="modSp new mod">
        <pc:chgData name="Guillaume Berger-Richard" userId="ae63dfce-121b-4b3a-9a61-acc2aa3eb073" providerId="ADAL" clId="{3FA37440-53FD-4EE4-A491-02F53F5902E8}" dt="2022-03-08T16:34:40.114" v="99" actId="20577"/>
        <pc:sldMkLst>
          <pc:docMk/>
          <pc:sldMk cId="2215680163" sldId="257"/>
        </pc:sldMkLst>
        <pc:spChg chg="mod">
          <ac:chgData name="Guillaume Berger-Richard" userId="ae63dfce-121b-4b3a-9a61-acc2aa3eb073" providerId="ADAL" clId="{3FA37440-53FD-4EE4-A491-02F53F5902E8}" dt="2022-03-08T16:34:40.114" v="99" actId="20577"/>
          <ac:spMkLst>
            <pc:docMk/>
            <pc:sldMk cId="2215680163" sldId="257"/>
            <ac:spMk id="2" creationId="{EF586845-518A-47E7-8E96-AEA2463CFF54}"/>
          </ac:spMkLst>
        </pc:spChg>
      </pc:sldChg>
      <pc:sldChg chg="modSp new mod">
        <pc:chgData name="Guillaume Berger-Richard" userId="ae63dfce-121b-4b3a-9a61-acc2aa3eb073" providerId="ADAL" clId="{3FA37440-53FD-4EE4-A491-02F53F5902E8}" dt="2022-03-08T16:35:35.170" v="178" actId="20577"/>
        <pc:sldMkLst>
          <pc:docMk/>
          <pc:sldMk cId="11907621" sldId="258"/>
        </pc:sldMkLst>
        <pc:spChg chg="mod">
          <ac:chgData name="Guillaume Berger-Richard" userId="ae63dfce-121b-4b3a-9a61-acc2aa3eb073" providerId="ADAL" clId="{3FA37440-53FD-4EE4-A491-02F53F5902E8}" dt="2022-03-08T16:35:35.170" v="178" actId="20577"/>
          <ac:spMkLst>
            <pc:docMk/>
            <pc:sldMk cId="11907621" sldId="258"/>
            <ac:spMk id="2" creationId="{159D90A0-D945-4FD9-8DA6-4B0706E6527E}"/>
          </ac:spMkLst>
        </pc:spChg>
        <pc:spChg chg="mod">
          <ac:chgData name="Guillaume Berger-Richard" userId="ae63dfce-121b-4b3a-9a61-acc2aa3eb073" providerId="ADAL" clId="{3FA37440-53FD-4EE4-A491-02F53F5902E8}" dt="2022-03-08T16:35:11.570" v="119" actId="20577"/>
          <ac:spMkLst>
            <pc:docMk/>
            <pc:sldMk cId="11907621" sldId="258"/>
            <ac:spMk id="3" creationId="{ED5337EC-7E34-4ADF-8F64-71D6B9A1C6EB}"/>
          </ac:spMkLst>
        </pc:spChg>
      </pc:sldChg>
      <pc:sldChg chg="modSp new mod">
        <pc:chgData name="Guillaume Berger-Richard" userId="ae63dfce-121b-4b3a-9a61-acc2aa3eb073" providerId="ADAL" clId="{3FA37440-53FD-4EE4-A491-02F53F5902E8}" dt="2022-03-08T16:45:40.407" v="195" actId="20577"/>
        <pc:sldMkLst>
          <pc:docMk/>
          <pc:sldMk cId="1164324228" sldId="259"/>
        </pc:sldMkLst>
        <pc:spChg chg="mod">
          <ac:chgData name="Guillaume Berger-Richard" userId="ae63dfce-121b-4b3a-9a61-acc2aa3eb073" providerId="ADAL" clId="{3FA37440-53FD-4EE4-A491-02F53F5902E8}" dt="2022-03-08T16:45:40.407" v="195" actId="20577"/>
          <ac:spMkLst>
            <pc:docMk/>
            <pc:sldMk cId="1164324228" sldId="259"/>
            <ac:spMk id="2" creationId="{B1623757-75D7-4F40-80EB-3E6214AFE5D5}"/>
          </ac:spMkLst>
        </pc:spChg>
      </pc:sldChg>
      <pc:sldChg chg="modSp new mod">
        <pc:chgData name="Guillaume Berger-Richard" userId="ae63dfce-121b-4b3a-9a61-acc2aa3eb073" providerId="ADAL" clId="{3FA37440-53FD-4EE4-A491-02F53F5902E8}" dt="2022-03-09T00:16:10.822" v="331" actId="20577"/>
        <pc:sldMkLst>
          <pc:docMk/>
          <pc:sldMk cId="2040180064" sldId="260"/>
        </pc:sldMkLst>
        <pc:spChg chg="mod">
          <ac:chgData name="Guillaume Berger-Richard" userId="ae63dfce-121b-4b3a-9a61-acc2aa3eb073" providerId="ADAL" clId="{3FA37440-53FD-4EE4-A491-02F53F5902E8}" dt="2022-03-08T16:45:54.482" v="242" actId="20577"/>
          <ac:spMkLst>
            <pc:docMk/>
            <pc:sldMk cId="2040180064" sldId="260"/>
            <ac:spMk id="2" creationId="{CC37C9A1-4E83-485C-A6B4-6B458D923DDB}"/>
          </ac:spMkLst>
        </pc:spChg>
        <pc:spChg chg="mod">
          <ac:chgData name="Guillaume Berger-Richard" userId="ae63dfce-121b-4b3a-9a61-acc2aa3eb073" providerId="ADAL" clId="{3FA37440-53FD-4EE4-A491-02F53F5902E8}" dt="2022-03-09T00:16:10.822" v="331" actId="20577"/>
          <ac:spMkLst>
            <pc:docMk/>
            <pc:sldMk cId="2040180064" sldId="260"/>
            <ac:spMk id="3" creationId="{846CD292-93B7-4CED-A9BC-45C5C177B30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6DC6B-E1A7-4026-A2A4-8E2355E8671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98317E-9688-4F0E-96A1-3F1F46CAA9DA}">
      <dgm:prSet/>
      <dgm:spPr/>
      <dgm:t>
        <a:bodyPr/>
        <a:lstStyle/>
        <a:p>
          <a:r>
            <a:rPr lang="fr-CA" dirty="0"/>
            <a:t>Être transparent avec vous concernant les finances de la TGIRT</a:t>
          </a:r>
          <a:endParaRPr lang="en-US" dirty="0"/>
        </a:p>
      </dgm:t>
    </dgm:pt>
    <dgm:pt modelId="{5E4A24D1-D85F-4FD4-A65B-5908AB1581A8}" type="parTrans" cxnId="{79C80329-4A24-4CDA-8512-64F7903A4ECF}">
      <dgm:prSet/>
      <dgm:spPr/>
      <dgm:t>
        <a:bodyPr/>
        <a:lstStyle/>
        <a:p>
          <a:endParaRPr lang="en-US"/>
        </a:p>
      </dgm:t>
    </dgm:pt>
    <dgm:pt modelId="{A7E24CC2-3FAC-4983-9FA1-E9A1E42155E1}" type="sibTrans" cxnId="{79C80329-4A24-4CDA-8512-64F7903A4ECF}">
      <dgm:prSet/>
      <dgm:spPr/>
      <dgm:t>
        <a:bodyPr/>
        <a:lstStyle/>
        <a:p>
          <a:endParaRPr lang="en-US"/>
        </a:p>
      </dgm:t>
    </dgm:pt>
    <dgm:pt modelId="{2FF4F436-80AF-4F38-B975-6304A7432673}">
      <dgm:prSet/>
      <dgm:spPr/>
      <dgm:t>
        <a:bodyPr/>
        <a:lstStyle/>
        <a:p>
          <a:r>
            <a:rPr lang="fr-CA" dirty="0"/>
            <a:t>Viser un budget participatif : donc trouver ensemble des projets d’acquisition de connaissance que l’on veut financer (VOIC,…)</a:t>
          </a:r>
          <a:endParaRPr lang="en-US" dirty="0"/>
        </a:p>
      </dgm:t>
    </dgm:pt>
    <dgm:pt modelId="{F988C632-52A8-42A9-8A79-AC27C22F941F}" type="parTrans" cxnId="{46B6F517-7906-429B-ABD6-83EEAF8C94E6}">
      <dgm:prSet/>
      <dgm:spPr/>
      <dgm:t>
        <a:bodyPr/>
        <a:lstStyle/>
        <a:p>
          <a:endParaRPr lang="en-US"/>
        </a:p>
      </dgm:t>
    </dgm:pt>
    <dgm:pt modelId="{C0FDF796-FD83-4C70-93F4-0EA6AE4B8D10}" type="sibTrans" cxnId="{46B6F517-7906-429B-ABD6-83EEAF8C94E6}">
      <dgm:prSet/>
      <dgm:spPr/>
      <dgm:t>
        <a:bodyPr/>
        <a:lstStyle/>
        <a:p>
          <a:endParaRPr lang="en-US"/>
        </a:p>
      </dgm:t>
    </dgm:pt>
    <dgm:pt modelId="{FB7E09AB-494C-4DD1-AB9A-3043C105D3B7}">
      <dgm:prSet/>
      <dgm:spPr/>
      <dgm:t>
        <a:bodyPr/>
        <a:lstStyle/>
        <a:p>
          <a:r>
            <a:rPr lang="fr-CA"/>
            <a:t>Proposer un calendrier de travail pour l’année à venir</a:t>
          </a:r>
          <a:endParaRPr lang="en-US"/>
        </a:p>
      </dgm:t>
    </dgm:pt>
    <dgm:pt modelId="{56FF8264-3DA1-4428-90FE-BFD31C09B819}" type="parTrans" cxnId="{76FD67E1-4724-4A63-8CCB-6F9EC270F3F4}">
      <dgm:prSet/>
      <dgm:spPr/>
      <dgm:t>
        <a:bodyPr/>
        <a:lstStyle/>
        <a:p>
          <a:endParaRPr lang="en-US"/>
        </a:p>
      </dgm:t>
    </dgm:pt>
    <dgm:pt modelId="{4D9BF424-7027-464E-A8B2-3BD292000DE3}" type="sibTrans" cxnId="{76FD67E1-4724-4A63-8CCB-6F9EC270F3F4}">
      <dgm:prSet/>
      <dgm:spPr/>
      <dgm:t>
        <a:bodyPr/>
        <a:lstStyle/>
        <a:p>
          <a:endParaRPr lang="en-US"/>
        </a:p>
      </dgm:t>
    </dgm:pt>
    <dgm:pt modelId="{D1DA81E0-78B4-4923-A6C8-0821C0056896}" type="pres">
      <dgm:prSet presAssocID="{C266DC6B-E1A7-4026-A2A4-8E2355E8671C}" presName="vert0" presStyleCnt="0">
        <dgm:presLayoutVars>
          <dgm:dir/>
          <dgm:animOne val="branch"/>
          <dgm:animLvl val="lvl"/>
        </dgm:presLayoutVars>
      </dgm:prSet>
      <dgm:spPr/>
    </dgm:pt>
    <dgm:pt modelId="{73B05C5E-ACA2-426C-AD93-BCAFC6B87FAF}" type="pres">
      <dgm:prSet presAssocID="{1C98317E-9688-4F0E-96A1-3F1F46CAA9DA}" presName="thickLine" presStyleLbl="alignNode1" presStyleIdx="0" presStyleCnt="3"/>
      <dgm:spPr/>
    </dgm:pt>
    <dgm:pt modelId="{2B14D46F-835D-4792-BF19-CE89CA2409C2}" type="pres">
      <dgm:prSet presAssocID="{1C98317E-9688-4F0E-96A1-3F1F46CAA9DA}" presName="horz1" presStyleCnt="0"/>
      <dgm:spPr/>
    </dgm:pt>
    <dgm:pt modelId="{70CABB16-8EEC-450E-A634-253802317A5B}" type="pres">
      <dgm:prSet presAssocID="{1C98317E-9688-4F0E-96A1-3F1F46CAA9DA}" presName="tx1" presStyleLbl="revTx" presStyleIdx="0" presStyleCnt="3"/>
      <dgm:spPr/>
    </dgm:pt>
    <dgm:pt modelId="{BC20EA2B-88D4-4367-96BB-B0503E41A8D9}" type="pres">
      <dgm:prSet presAssocID="{1C98317E-9688-4F0E-96A1-3F1F46CAA9DA}" presName="vert1" presStyleCnt="0"/>
      <dgm:spPr/>
    </dgm:pt>
    <dgm:pt modelId="{7B9A33D5-0205-4A23-AD49-B45D82CE4AEE}" type="pres">
      <dgm:prSet presAssocID="{2FF4F436-80AF-4F38-B975-6304A7432673}" presName="thickLine" presStyleLbl="alignNode1" presStyleIdx="1" presStyleCnt="3"/>
      <dgm:spPr/>
    </dgm:pt>
    <dgm:pt modelId="{C8C96EE1-FB99-4FBD-B7CC-005193883845}" type="pres">
      <dgm:prSet presAssocID="{2FF4F436-80AF-4F38-B975-6304A7432673}" presName="horz1" presStyleCnt="0"/>
      <dgm:spPr/>
    </dgm:pt>
    <dgm:pt modelId="{666027EE-D2E1-441B-9415-4A291D15A4A5}" type="pres">
      <dgm:prSet presAssocID="{2FF4F436-80AF-4F38-B975-6304A7432673}" presName="tx1" presStyleLbl="revTx" presStyleIdx="1" presStyleCnt="3"/>
      <dgm:spPr/>
    </dgm:pt>
    <dgm:pt modelId="{5374E506-910A-4A9B-B796-C3DD5F1B94C5}" type="pres">
      <dgm:prSet presAssocID="{2FF4F436-80AF-4F38-B975-6304A7432673}" presName="vert1" presStyleCnt="0"/>
      <dgm:spPr/>
    </dgm:pt>
    <dgm:pt modelId="{58F3994B-C6F8-4D6B-8784-65CABC4E05DE}" type="pres">
      <dgm:prSet presAssocID="{FB7E09AB-494C-4DD1-AB9A-3043C105D3B7}" presName="thickLine" presStyleLbl="alignNode1" presStyleIdx="2" presStyleCnt="3"/>
      <dgm:spPr/>
    </dgm:pt>
    <dgm:pt modelId="{9A86BBF4-6F3D-4361-AAB2-0473F06E2B27}" type="pres">
      <dgm:prSet presAssocID="{FB7E09AB-494C-4DD1-AB9A-3043C105D3B7}" presName="horz1" presStyleCnt="0"/>
      <dgm:spPr/>
    </dgm:pt>
    <dgm:pt modelId="{8D9FD787-7D18-4F23-8694-3D3F61417DE8}" type="pres">
      <dgm:prSet presAssocID="{FB7E09AB-494C-4DD1-AB9A-3043C105D3B7}" presName="tx1" presStyleLbl="revTx" presStyleIdx="2" presStyleCnt="3"/>
      <dgm:spPr/>
    </dgm:pt>
    <dgm:pt modelId="{DC9BD9D3-2FE3-43C2-B10C-170C4223A02F}" type="pres">
      <dgm:prSet presAssocID="{FB7E09AB-494C-4DD1-AB9A-3043C105D3B7}" presName="vert1" presStyleCnt="0"/>
      <dgm:spPr/>
    </dgm:pt>
  </dgm:ptLst>
  <dgm:cxnLst>
    <dgm:cxn modelId="{91FFFB02-A4CC-4A3D-BBC9-D0BF285D7151}" type="presOf" srcId="{C266DC6B-E1A7-4026-A2A4-8E2355E8671C}" destId="{D1DA81E0-78B4-4923-A6C8-0821C0056896}" srcOrd="0" destOrd="0" presId="urn:microsoft.com/office/officeart/2008/layout/LinedList"/>
    <dgm:cxn modelId="{46B6F517-7906-429B-ABD6-83EEAF8C94E6}" srcId="{C266DC6B-E1A7-4026-A2A4-8E2355E8671C}" destId="{2FF4F436-80AF-4F38-B975-6304A7432673}" srcOrd="1" destOrd="0" parTransId="{F988C632-52A8-42A9-8A79-AC27C22F941F}" sibTransId="{C0FDF796-FD83-4C70-93F4-0EA6AE4B8D10}"/>
    <dgm:cxn modelId="{58732221-4150-4337-9C63-17EF91244412}" type="presOf" srcId="{FB7E09AB-494C-4DD1-AB9A-3043C105D3B7}" destId="{8D9FD787-7D18-4F23-8694-3D3F61417DE8}" srcOrd="0" destOrd="0" presId="urn:microsoft.com/office/officeart/2008/layout/LinedList"/>
    <dgm:cxn modelId="{79C80329-4A24-4CDA-8512-64F7903A4ECF}" srcId="{C266DC6B-E1A7-4026-A2A4-8E2355E8671C}" destId="{1C98317E-9688-4F0E-96A1-3F1F46CAA9DA}" srcOrd="0" destOrd="0" parTransId="{5E4A24D1-D85F-4FD4-A65B-5908AB1581A8}" sibTransId="{A7E24CC2-3FAC-4983-9FA1-E9A1E42155E1}"/>
    <dgm:cxn modelId="{A74BE347-D109-4157-9DBD-F37C7B4EDC7A}" type="presOf" srcId="{2FF4F436-80AF-4F38-B975-6304A7432673}" destId="{666027EE-D2E1-441B-9415-4A291D15A4A5}" srcOrd="0" destOrd="0" presId="urn:microsoft.com/office/officeart/2008/layout/LinedList"/>
    <dgm:cxn modelId="{24CC0DAE-6151-4C6D-AC6A-21FE119130AF}" type="presOf" srcId="{1C98317E-9688-4F0E-96A1-3F1F46CAA9DA}" destId="{70CABB16-8EEC-450E-A634-253802317A5B}" srcOrd="0" destOrd="0" presId="urn:microsoft.com/office/officeart/2008/layout/LinedList"/>
    <dgm:cxn modelId="{76FD67E1-4724-4A63-8CCB-6F9EC270F3F4}" srcId="{C266DC6B-E1A7-4026-A2A4-8E2355E8671C}" destId="{FB7E09AB-494C-4DD1-AB9A-3043C105D3B7}" srcOrd="2" destOrd="0" parTransId="{56FF8264-3DA1-4428-90FE-BFD31C09B819}" sibTransId="{4D9BF424-7027-464E-A8B2-3BD292000DE3}"/>
    <dgm:cxn modelId="{6CB59166-DE11-4C9A-AE82-5FD44D4D40AB}" type="presParOf" srcId="{D1DA81E0-78B4-4923-A6C8-0821C0056896}" destId="{73B05C5E-ACA2-426C-AD93-BCAFC6B87FAF}" srcOrd="0" destOrd="0" presId="urn:microsoft.com/office/officeart/2008/layout/LinedList"/>
    <dgm:cxn modelId="{26313D92-095B-49F0-B6FC-490C2214311E}" type="presParOf" srcId="{D1DA81E0-78B4-4923-A6C8-0821C0056896}" destId="{2B14D46F-835D-4792-BF19-CE89CA2409C2}" srcOrd="1" destOrd="0" presId="urn:microsoft.com/office/officeart/2008/layout/LinedList"/>
    <dgm:cxn modelId="{81C2668E-6226-4DAA-8D50-EAA441741A5A}" type="presParOf" srcId="{2B14D46F-835D-4792-BF19-CE89CA2409C2}" destId="{70CABB16-8EEC-450E-A634-253802317A5B}" srcOrd="0" destOrd="0" presId="urn:microsoft.com/office/officeart/2008/layout/LinedList"/>
    <dgm:cxn modelId="{549101FA-EC54-47C4-AD61-211772A84C06}" type="presParOf" srcId="{2B14D46F-835D-4792-BF19-CE89CA2409C2}" destId="{BC20EA2B-88D4-4367-96BB-B0503E41A8D9}" srcOrd="1" destOrd="0" presId="urn:microsoft.com/office/officeart/2008/layout/LinedList"/>
    <dgm:cxn modelId="{DBF99EE3-2B88-4D0D-84BE-9C5EE936919D}" type="presParOf" srcId="{D1DA81E0-78B4-4923-A6C8-0821C0056896}" destId="{7B9A33D5-0205-4A23-AD49-B45D82CE4AEE}" srcOrd="2" destOrd="0" presId="urn:microsoft.com/office/officeart/2008/layout/LinedList"/>
    <dgm:cxn modelId="{293D441B-E491-4532-A8BE-C16A35908467}" type="presParOf" srcId="{D1DA81E0-78B4-4923-A6C8-0821C0056896}" destId="{C8C96EE1-FB99-4FBD-B7CC-005193883845}" srcOrd="3" destOrd="0" presId="urn:microsoft.com/office/officeart/2008/layout/LinedList"/>
    <dgm:cxn modelId="{2453254D-D746-4658-91E7-C1475C679BE3}" type="presParOf" srcId="{C8C96EE1-FB99-4FBD-B7CC-005193883845}" destId="{666027EE-D2E1-441B-9415-4A291D15A4A5}" srcOrd="0" destOrd="0" presId="urn:microsoft.com/office/officeart/2008/layout/LinedList"/>
    <dgm:cxn modelId="{47C1D0ED-82AD-4531-A89A-6DD2FAEE5F50}" type="presParOf" srcId="{C8C96EE1-FB99-4FBD-B7CC-005193883845}" destId="{5374E506-910A-4A9B-B796-C3DD5F1B94C5}" srcOrd="1" destOrd="0" presId="urn:microsoft.com/office/officeart/2008/layout/LinedList"/>
    <dgm:cxn modelId="{7CA5748C-D335-438D-A57B-556E32277F2C}" type="presParOf" srcId="{D1DA81E0-78B4-4923-A6C8-0821C0056896}" destId="{58F3994B-C6F8-4D6B-8784-65CABC4E05DE}" srcOrd="4" destOrd="0" presId="urn:microsoft.com/office/officeart/2008/layout/LinedList"/>
    <dgm:cxn modelId="{69A73634-E1B5-4160-A7B1-91346DD0289F}" type="presParOf" srcId="{D1DA81E0-78B4-4923-A6C8-0821C0056896}" destId="{9A86BBF4-6F3D-4361-AAB2-0473F06E2B27}" srcOrd="5" destOrd="0" presId="urn:microsoft.com/office/officeart/2008/layout/LinedList"/>
    <dgm:cxn modelId="{EF5BBBF0-297F-400B-AB66-F90803F7D619}" type="presParOf" srcId="{9A86BBF4-6F3D-4361-AAB2-0473F06E2B27}" destId="{8D9FD787-7D18-4F23-8694-3D3F61417DE8}" srcOrd="0" destOrd="0" presId="urn:microsoft.com/office/officeart/2008/layout/LinedList"/>
    <dgm:cxn modelId="{CF7C3DE5-BC10-49EE-A068-0F444E5446C5}" type="presParOf" srcId="{9A86BBF4-6F3D-4361-AAB2-0473F06E2B27}" destId="{DC9BD9D3-2FE3-43C2-B10C-170C4223A0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CB59E5-7712-43A3-BB57-A63CEAE2871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582027-DD62-4D5A-B6A2-F67BD7D87DD5}">
      <dgm:prSet/>
      <dgm:spPr/>
      <dgm:t>
        <a:bodyPr/>
        <a:lstStyle/>
        <a:p>
          <a:r>
            <a:rPr lang="fr-CA"/>
            <a:t>Caractérisation des ponceaux nord de la Gaspésie</a:t>
          </a:r>
          <a:endParaRPr lang="en-US"/>
        </a:p>
      </dgm:t>
    </dgm:pt>
    <dgm:pt modelId="{464B44FC-E05C-432E-BE4A-BF7E429B4932}" type="parTrans" cxnId="{92C60681-DEB9-4B25-B158-01C7AF97082D}">
      <dgm:prSet/>
      <dgm:spPr/>
      <dgm:t>
        <a:bodyPr/>
        <a:lstStyle/>
        <a:p>
          <a:endParaRPr lang="en-US"/>
        </a:p>
      </dgm:t>
    </dgm:pt>
    <dgm:pt modelId="{C08345A9-6F88-4249-BB8B-8C3F20C11A44}" type="sibTrans" cxnId="{92C60681-DEB9-4B25-B158-01C7AF97082D}">
      <dgm:prSet/>
      <dgm:spPr/>
      <dgm:t>
        <a:bodyPr/>
        <a:lstStyle/>
        <a:p>
          <a:endParaRPr lang="en-US"/>
        </a:p>
      </dgm:t>
    </dgm:pt>
    <dgm:pt modelId="{10E17F70-1589-46B7-9233-7053A63DBF16}">
      <dgm:prSet/>
      <dgm:spPr/>
      <dgm:t>
        <a:bodyPr/>
        <a:lstStyle/>
        <a:p>
          <a:r>
            <a:rPr lang="fr-CA"/>
            <a:t>Caractérisation des étangs vernaux</a:t>
          </a:r>
          <a:endParaRPr lang="en-US"/>
        </a:p>
      </dgm:t>
    </dgm:pt>
    <dgm:pt modelId="{FB933831-DAB6-4D13-A60D-77721DC48D43}" type="parTrans" cxnId="{D069DCCF-88BD-4E27-915A-7182E2B46B99}">
      <dgm:prSet/>
      <dgm:spPr/>
      <dgm:t>
        <a:bodyPr/>
        <a:lstStyle/>
        <a:p>
          <a:endParaRPr lang="en-US"/>
        </a:p>
      </dgm:t>
    </dgm:pt>
    <dgm:pt modelId="{EF37C157-135D-43F7-8C4F-B95F2475DE39}" type="sibTrans" cxnId="{D069DCCF-88BD-4E27-915A-7182E2B46B99}">
      <dgm:prSet/>
      <dgm:spPr/>
      <dgm:t>
        <a:bodyPr/>
        <a:lstStyle/>
        <a:p>
          <a:endParaRPr lang="en-US"/>
        </a:p>
      </dgm:t>
    </dgm:pt>
    <dgm:pt modelId="{0C1B313E-2CF4-4279-8273-18C569925F92}">
      <dgm:prSet/>
      <dgm:spPr/>
      <dgm:t>
        <a:bodyPr/>
        <a:lstStyle/>
        <a:p>
          <a:r>
            <a:rPr lang="fr-CA"/>
            <a:t>2 tables communes (incluant aujourd’hui)</a:t>
          </a:r>
          <a:endParaRPr lang="en-US"/>
        </a:p>
      </dgm:t>
    </dgm:pt>
    <dgm:pt modelId="{0E0F2165-807B-43B8-BE46-C1DF5A0C159C}" type="parTrans" cxnId="{47FE7455-C777-4538-9E82-1CD55711E57F}">
      <dgm:prSet/>
      <dgm:spPr/>
      <dgm:t>
        <a:bodyPr/>
        <a:lstStyle/>
        <a:p>
          <a:endParaRPr lang="en-US"/>
        </a:p>
      </dgm:t>
    </dgm:pt>
    <dgm:pt modelId="{091AB465-E1DF-438C-8F0C-596449677528}" type="sibTrans" cxnId="{47FE7455-C777-4538-9E82-1CD55711E57F}">
      <dgm:prSet/>
      <dgm:spPr/>
      <dgm:t>
        <a:bodyPr/>
        <a:lstStyle/>
        <a:p>
          <a:endParaRPr lang="en-US"/>
        </a:p>
      </dgm:t>
    </dgm:pt>
    <dgm:pt modelId="{82FA0607-2DCE-46B9-9484-F6C8C3532288}">
      <dgm:prSet/>
      <dgm:spPr/>
      <dgm:t>
        <a:bodyPr/>
        <a:lstStyle/>
        <a:p>
          <a:r>
            <a:rPr lang="fr-CA" dirty="0"/>
            <a:t>3 tables locales Nord</a:t>
          </a:r>
          <a:endParaRPr lang="en-US" dirty="0"/>
        </a:p>
      </dgm:t>
    </dgm:pt>
    <dgm:pt modelId="{86FD8F4F-FE5A-4E65-8AB0-91C62C1385A1}" type="parTrans" cxnId="{EBFE13F7-E38E-4DB9-A13A-3A6CB35B3404}">
      <dgm:prSet/>
      <dgm:spPr/>
      <dgm:t>
        <a:bodyPr/>
        <a:lstStyle/>
        <a:p>
          <a:endParaRPr lang="en-US"/>
        </a:p>
      </dgm:t>
    </dgm:pt>
    <dgm:pt modelId="{80AB958D-2CE7-4DEA-ADF7-49E681764A96}" type="sibTrans" cxnId="{EBFE13F7-E38E-4DB9-A13A-3A6CB35B3404}">
      <dgm:prSet/>
      <dgm:spPr/>
      <dgm:t>
        <a:bodyPr/>
        <a:lstStyle/>
        <a:p>
          <a:endParaRPr lang="en-US"/>
        </a:p>
      </dgm:t>
    </dgm:pt>
    <dgm:pt modelId="{87B2B914-D8DB-484E-AA6E-1CE79D4A20A2}">
      <dgm:prSet/>
      <dgm:spPr/>
      <dgm:t>
        <a:bodyPr/>
        <a:lstStyle/>
        <a:p>
          <a:r>
            <a:rPr lang="fr-CA"/>
            <a:t>2 tables locales Pointe</a:t>
          </a:r>
          <a:endParaRPr lang="en-US"/>
        </a:p>
      </dgm:t>
    </dgm:pt>
    <dgm:pt modelId="{7446336A-8C1E-4AA8-A3F4-75094A152C6B}" type="parTrans" cxnId="{FFE0DA14-FBCB-484D-9FD3-BC5D46D57D93}">
      <dgm:prSet/>
      <dgm:spPr/>
      <dgm:t>
        <a:bodyPr/>
        <a:lstStyle/>
        <a:p>
          <a:endParaRPr lang="en-US"/>
        </a:p>
      </dgm:t>
    </dgm:pt>
    <dgm:pt modelId="{EE85E9E6-7143-4656-BED9-1943C1C47E5C}" type="sibTrans" cxnId="{FFE0DA14-FBCB-484D-9FD3-BC5D46D57D93}">
      <dgm:prSet/>
      <dgm:spPr/>
      <dgm:t>
        <a:bodyPr/>
        <a:lstStyle/>
        <a:p>
          <a:endParaRPr lang="en-US"/>
        </a:p>
      </dgm:t>
    </dgm:pt>
    <dgm:pt modelId="{4CCD45BD-7BC7-4793-88C6-3EE5FBC76A03}">
      <dgm:prSet/>
      <dgm:spPr/>
      <dgm:t>
        <a:bodyPr/>
        <a:lstStyle/>
        <a:p>
          <a:r>
            <a:rPr lang="fr-CA"/>
            <a:t>2 tables locales sud</a:t>
          </a:r>
          <a:endParaRPr lang="en-US"/>
        </a:p>
      </dgm:t>
    </dgm:pt>
    <dgm:pt modelId="{B6181DDE-B9F5-4258-B1B0-6D67D5834445}" type="parTrans" cxnId="{A0BC62DF-5AA1-4FC3-9DD0-975D69328DEA}">
      <dgm:prSet/>
      <dgm:spPr/>
      <dgm:t>
        <a:bodyPr/>
        <a:lstStyle/>
        <a:p>
          <a:endParaRPr lang="en-US"/>
        </a:p>
      </dgm:t>
    </dgm:pt>
    <dgm:pt modelId="{47821410-0C0C-4773-89FD-B8FF5A15089E}" type="sibTrans" cxnId="{A0BC62DF-5AA1-4FC3-9DD0-975D69328DEA}">
      <dgm:prSet/>
      <dgm:spPr/>
      <dgm:t>
        <a:bodyPr/>
        <a:lstStyle/>
        <a:p>
          <a:endParaRPr lang="en-US"/>
        </a:p>
      </dgm:t>
    </dgm:pt>
    <dgm:pt modelId="{ECD43F78-7BE6-483A-82B2-4A292D18FD2C}">
      <dgm:prSet/>
      <dgm:spPr/>
      <dgm:t>
        <a:bodyPr/>
        <a:lstStyle/>
        <a:p>
          <a:r>
            <a:rPr lang="fr-CA" dirty="0"/>
            <a:t>Une visite terrain concernant les étangs vernaux</a:t>
          </a:r>
          <a:endParaRPr lang="en-US" dirty="0"/>
        </a:p>
      </dgm:t>
    </dgm:pt>
    <dgm:pt modelId="{D1832634-3065-4EAF-801C-DE2B3106911D}" type="parTrans" cxnId="{4900FE4A-8759-4382-A45B-D3ABD961B8DD}">
      <dgm:prSet/>
      <dgm:spPr/>
      <dgm:t>
        <a:bodyPr/>
        <a:lstStyle/>
        <a:p>
          <a:endParaRPr lang="en-US"/>
        </a:p>
      </dgm:t>
    </dgm:pt>
    <dgm:pt modelId="{98A7D413-A2D5-4D11-A79C-C715E3B0B7DF}" type="sibTrans" cxnId="{4900FE4A-8759-4382-A45B-D3ABD961B8DD}">
      <dgm:prSet/>
      <dgm:spPr/>
      <dgm:t>
        <a:bodyPr/>
        <a:lstStyle/>
        <a:p>
          <a:endParaRPr lang="en-US"/>
        </a:p>
      </dgm:t>
    </dgm:pt>
    <dgm:pt modelId="{F042F82F-7CFC-41DF-9875-CD9F1678F523}">
      <dgm:prSet/>
      <dgm:spPr/>
      <dgm:t>
        <a:bodyPr/>
        <a:lstStyle/>
        <a:p>
          <a:r>
            <a:rPr lang="en-US" dirty="0"/>
            <a:t>Site internet et partage de </a:t>
          </a:r>
          <a:r>
            <a:rPr lang="en-US" dirty="0" err="1"/>
            <a:t>données</a:t>
          </a:r>
          <a:endParaRPr lang="en-US" dirty="0"/>
        </a:p>
      </dgm:t>
    </dgm:pt>
    <dgm:pt modelId="{C9FD9B0A-F548-4E5E-B139-2DB791A5ECD5}" type="parTrans" cxnId="{774EFD5A-A58B-4396-8398-579A2410B6C1}">
      <dgm:prSet/>
      <dgm:spPr/>
      <dgm:t>
        <a:bodyPr/>
        <a:lstStyle/>
        <a:p>
          <a:endParaRPr lang="fr-CA"/>
        </a:p>
      </dgm:t>
    </dgm:pt>
    <dgm:pt modelId="{645FA87E-EE36-4109-A9C3-4E7604905CD9}" type="sibTrans" cxnId="{774EFD5A-A58B-4396-8398-579A2410B6C1}">
      <dgm:prSet/>
      <dgm:spPr/>
      <dgm:t>
        <a:bodyPr/>
        <a:lstStyle/>
        <a:p>
          <a:endParaRPr lang="fr-CA"/>
        </a:p>
      </dgm:t>
    </dgm:pt>
    <dgm:pt modelId="{821313D3-9FED-4342-A8B3-4165EF41BEDC}" type="pres">
      <dgm:prSet presAssocID="{FBCB59E5-7712-43A3-BB57-A63CEAE28715}" presName="diagram" presStyleCnt="0">
        <dgm:presLayoutVars>
          <dgm:dir/>
          <dgm:resizeHandles val="exact"/>
        </dgm:presLayoutVars>
      </dgm:prSet>
      <dgm:spPr/>
    </dgm:pt>
    <dgm:pt modelId="{CCC2CFE3-936A-47AA-8125-E285837612E4}" type="pres">
      <dgm:prSet presAssocID="{2E582027-DD62-4D5A-B6A2-F67BD7D87DD5}" presName="node" presStyleLbl="node1" presStyleIdx="0" presStyleCnt="8">
        <dgm:presLayoutVars>
          <dgm:bulletEnabled val="1"/>
        </dgm:presLayoutVars>
      </dgm:prSet>
      <dgm:spPr/>
    </dgm:pt>
    <dgm:pt modelId="{4B920D9B-D344-46F1-B9F9-C894C7388FD9}" type="pres">
      <dgm:prSet presAssocID="{C08345A9-6F88-4249-BB8B-8C3F20C11A44}" presName="sibTrans" presStyleCnt="0"/>
      <dgm:spPr/>
    </dgm:pt>
    <dgm:pt modelId="{8FED5F63-4A32-4C6D-8F5B-1DA6CC8263CB}" type="pres">
      <dgm:prSet presAssocID="{10E17F70-1589-46B7-9233-7053A63DBF16}" presName="node" presStyleLbl="node1" presStyleIdx="1" presStyleCnt="8">
        <dgm:presLayoutVars>
          <dgm:bulletEnabled val="1"/>
        </dgm:presLayoutVars>
      </dgm:prSet>
      <dgm:spPr/>
    </dgm:pt>
    <dgm:pt modelId="{FBB7FE13-EEF6-4D07-9314-FB6A51DE9797}" type="pres">
      <dgm:prSet presAssocID="{EF37C157-135D-43F7-8C4F-B95F2475DE39}" presName="sibTrans" presStyleCnt="0"/>
      <dgm:spPr/>
    </dgm:pt>
    <dgm:pt modelId="{0581761A-9DC5-4A14-ADB8-DB622F922AD4}" type="pres">
      <dgm:prSet presAssocID="{0C1B313E-2CF4-4279-8273-18C569925F92}" presName="node" presStyleLbl="node1" presStyleIdx="2" presStyleCnt="8">
        <dgm:presLayoutVars>
          <dgm:bulletEnabled val="1"/>
        </dgm:presLayoutVars>
      </dgm:prSet>
      <dgm:spPr/>
    </dgm:pt>
    <dgm:pt modelId="{EAF7A577-1734-4C7A-AC0B-25F37422E3A5}" type="pres">
      <dgm:prSet presAssocID="{091AB465-E1DF-438C-8F0C-596449677528}" presName="sibTrans" presStyleCnt="0"/>
      <dgm:spPr/>
    </dgm:pt>
    <dgm:pt modelId="{D52D620A-E8F0-4950-B45C-54C676EF5574}" type="pres">
      <dgm:prSet presAssocID="{82FA0607-2DCE-46B9-9484-F6C8C3532288}" presName="node" presStyleLbl="node1" presStyleIdx="3" presStyleCnt="8">
        <dgm:presLayoutVars>
          <dgm:bulletEnabled val="1"/>
        </dgm:presLayoutVars>
      </dgm:prSet>
      <dgm:spPr/>
    </dgm:pt>
    <dgm:pt modelId="{11AAB18D-BF69-464C-9D87-6D7361C8E7BB}" type="pres">
      <dgm:prSet presAssocID="{80AB958D-2CE7-4DEA-ADF7-49E681764A96}" presName="sibTrans" presStyleCnt="0"/>
      <dgm:spPr/>
    </dgm:pt>
    <dgm:pt modelId="{A31D7D27-5A8B-4BFC-90F3-3A328755CC48}" type="pres">
      <dgm:prSet presAssocID="{87B2B914-D8DB-484E-AA6E-1CE79D4A20A2}" presName="node" presStyleLbl="node1" presStyleIdx="4" presStyleCnt="8">
        <dgm:presLayoutVars>
          <dgm:bulletEnabled val="1"/>
        </dgm:presLayoutVars>
      </dgm:prSet>
      <dgm:spPr/>
    </dgm:pt>
    <dgm:pt modelId="{4308C3BC-29A1-4334-9224-C4D2584E0CCE}" type="pres">
      <dgm:prSet presAssocID="{EE85E9E6-7143-4656-BED9-1943C1C47E5C}" presName="sibTrans" presStyleCnt="0"/>
      <dgm:spPr/>
    </dgm:pt>
    <dgm:pt modelId="{21D9399C-9B2B-4BF3-A340-9D812416C6E6}" type="pres">
      <dgm:prSet presAssocID="{4CCD45BD-7BC7-4793-88C6-3EE5FBC76A03}" presName="node" presStyleLbl="node1" presStyleIdx="5" presStyleCnt="8">
        <dgm:presLayoutVars>
          <dgm:bulletEnabled val="1"/>
        </dgm:presLayoutVars>
      </dgm:prSet>
      <dgm:spPr/>
    </dgm:pt>
    <dgm:pt modelId="{DC5A2B6F-A4C1-46CF-8A94-900938335109}" type="pres">
      <dgm:prSet presAssocID="{47821410-0C0C-4773-89FD-B8FF5A15089E}" presName="sibTrans" presStyleCnt="0"/>
      <dgm:spPr/>
    </dgm:pt>
    <dgm:pt modelId="{315DC4C8-38D0-4F42-A3FA-5717CEB1F8BE}" type="pres">
      <dgm:prSet presAssocID="{ECD43F78-7BE6-483A-82B2-4A292D18FD2C}" presName="node" presStyleLbl="node1" presStyleIdx="6" presStyleCnt="8">
        <dgm:presLayoutVars>
          <dgm:bulletEnabled val="1"/>
        </dgm:presLayoutVars>
      </dgm:prSet>
      <dgm:spPr/>
    </dgm:pt>
    <dgm:pt modelId="{A4A09A4C-0827-4201-8C74-F989093EE5E1}" type="pres">
      <dgm:prSet presAssocID="{98A7D413-A2D5-4D11-A79C-C715E3B0B7DF}" presName="sibTrans" presStyleCnt="0"/>
      <dgm:spPr/>
    </dgm:pt>
    <dgm:pt modelId="{9D4F25E4-AEDC-428E-B2A9-59728CF4FB62}" type="pres">
      <dgm:prSet presAssocID="{F042F82F-7CFC-41DF-9875-CD9F1678F523}" presName="node" presStyleLbl="node1" presStyleIdx="7" presStyleCnt="8">
        <dgm:presLayoutVars>
          <dgm:bulletEnabled val="1"/>
        </dgm:presLayoutVars>
      </dgm:prSet>
      <dgm:spPr/>
    </dgm:pt>
  </dgm:ptLst>
  <dgm:cxnLst>
    <dgm:cxn modelId="{FFE0DA14-FBCB-484D-9FD3-BC5D46D57D93}" srcId="{FBCB59E5-7712-43A3-BB57-A63CEAE28715}" destId="{87B2B914-D8DB-484E-AA6E-1CE79D4A20A2}" srcOrd="4" destOrd="0" parTransId="{7446336A-8C1E-4AA8-A3F4-75094A152C6B}" sibTransId="{EE85E9E6-7143-4656-BED9-1943C1C47E5C}"/>
    <dgm:cxn modelId="{3DBB5762-544F-4F03-BB9D-554FD4E9D9B8}" type="presOf" srcId="{10E17F70-1589-46B7-9233-7053A63DBF16}" destId="{8FED5F63-4A32-4C6D-8F5B-1DA6CC8263CB}" srcOrd="0" destOrd="0" presId="urn:microsoft.com/office/officeart/2005/8/layout/default"/>
    <dgm:cxn modelId="{4900FE4A-8759-4382-A45B-D3ABD961B8DD}" srcId="{FBCB59E5-7712-43A3-BB57-A63CEAE28715}" destId="{ECD43F78-7BE6-483A-82B2-4A292D18FD2C}" srcOrd="6" destOrd="0" parTransId="{D1832634-3065-4EAF-801C-DE2B3106911D}" sibTransId="{98A7D413-A2D5-4D11-A79C-C715E3B0B7DF}"/>
    <dgm:cxn modelId="{A6E34D55-F346-45C7-BC30-7A56829200A4}" type="presOf" srcId="{82FA0607-2DCE-46B9-9484-F6C8C3532288}" destId="{D52D620A-E8F0-4950-B45C-54C676EF5574}" srcOrd="0" destOrd="0" presId="urn:microsoft.com/office/officeart/2005/8/layout/default"/>
    <dgm:cxn modelId="{47FE7455-C777-4538-9E82-1CD55711E57F}" srcId="{FBCB59E5-7712-43A3-BB57-A63CEAE28715}" destId="{0C1B313E-2CF4-4279-8273-18C569925F92}" srcOrd="2" destOrd="0" parTransId="{0E0F2165-807B-43B8-BE46-C1DF5A0C159C}" sibTransId="{091AB465-E1DF-438C-8F0C-596449677528}"/>
    <dgm:cxn modelId="{774EFD5A-A58B-4396-8398-579A2410B6C1}" srcId="{FBCB59E5-7712-43A3-BB57-A63CEAE28715}" destId="{F042F82F-7CFC-41DF-9875-CD9F1678F523}" srcOrd="7" destOrd="0" parTransId="{C9FD9B0A-F548-4E5E-B139-2DB791A5ECD5}" sibTransId="{645FA87E-EE36-4109-A9C3-4E7604905CD9}"/>
    <dgm:cxn modelId="{92C60681-DEB9-4B25-B158-01C7AF97082D}" srcId="{FBCB59E5-7712-43A3-BB57-A63CEAE28715}" destId="{2E582027-DD62-4D5A-B6A2-F67BD7D87DD5}" srcOrd="0" destOrd="0" parTransId="{464B44FC-E05C-432E-BE4A-BF7E429B4932}" sibTransId="{C08345A9-6F88-4249-BB8B-8C3F20C11A44}"/>
    <dgm:cxn modelId="{65BA169B-7CAE-421A-9E7E-0AE602E5FEF0}" type="presOf" srcId="{4CCD45BD-7BC7-4793-88C6-3EE5FBC76A03}" destId="{21D9399C-9B2B-4BF3-A340-9D812416C6E6}" srcOrd="0" destOrd="0" presId="urn:microsoft.com/office/officeart/2005/8/layout/default"/>
    <dgm:cxn modelId="{1743A2AC-710C-4DE3-8B16-E0C817D1188D}" type="presOf" srcId="{87B2B914-D8DB-484E-AA6E-1CE79D4A20A2}" destId="{A31D7D27-5A8B-4BFC-90F3-3A328755CC48}" srcOrd="0" destOrd="0" presId="urn:microsoft.com/office/officeart/2005/8/layout/default"/>
    <dgm:cxn modelId="{92FBADB7-0523-40CC-87E8-2C53483E739F}" type="presOf" srcId="{0C1B313E-2CF4-4279-8273-18C569925F92}" destId="{0581761A-9DC5-4A14-ADB8-DB622F922AD4}" srcOrd="0" destOrd="0" presId="urn:microsoft.com/office/officeart/2005/8/layout/default"/>
    <dgm:cxn modelId="{960AC4BD-A5F0-4AC2-B9F1-64C1515FEE4D}" type="presOf" srcId="{FBCB59E5-7712-43A3-BB57-A63CEAE28715}" destId="{821313D3-9FED-4342-A8B3-4165EF41BEDC}" srcOrd="0" destOrd="0" presId="urn:microsoft.com/office/officeart/2005/8/layout/default"/>
    <dgm:cxn modelId="{6FBFC4C7-E9CA-411F-BAD3-3FA16F2D1963}" type="presOf" srcId="{ECD43F78-7BE6-483A-82B2-4A292D18FD2C}" destId="{315DC4C8-38D0-4F42-A3FA-5717CEB1F8BE}" srcOrd="0" destOrd="0" presId="urn:microsoft.com/office/officeart/2005/8/layout/default"/>
    <dgm:cxn modelId="{C9EDB4C9-DFDF-4EB2-8B2F-FDD895DBF0A4}" type="presOf" srcId="{F042F82F-7CFC-41DF-9875-CD9F1678F523}" destId="{9D4F25E4-AEDC-428E-B2A9-59728CF4FB62}" srcOrd="0" destOrd="0" presId="urn:microsoft.com/office/officeart/2005/8/layout/default"/>
    <dgm:cxn modelId="{D069DCCF-88BD-4E27-915A-7182E2B46B99}" srcId="{FBCB59E5-7712-43A3-BB57-A63CEAE28715}" destId="{10E17F70-1589-46B7-9233-7053A63DBF16}" srcOrd="1" destOrd="0" parTransId="{FB933831-DAB6-4D13-A60D-77721DC48D43}" sibTransId="{EF37C157-135D-43F7-8C4F-B95F2475DE39}"/>
    <dgm:cxn modelId="{A0BC62DF-5AA1-4FC3-9DD0-975D69328DEA}" srcId="{FBCB59E5-7712-43A3-BB57-A63CEAE28715}" destId="{4CCD45BD-7BC7-4793-88C6-3EE5FBC76A03}" srcOrd="5" destOrd="0" parTransId="{B6181DDE-B9F5-4258-B1B0-6D67D5834445}" sibTransId="{47821410-0C0C-4773-89FD-B8FF5A15089E}"/>
    <dgm:cxn modelId="{A1623DEC-21A8-46FB-B429-946F387C5902}" type="presOf" srcId="{2E582027-DD62-4D5A-B6A2-F67BD7D87DD5}" destId="{CCC2CFE3-936A-47AA-8125-E285837612E4}" srcOrd="0" destOrd="0" presId="urn:microsoft.com/office/officeart/2005/8/layout/default"/>
    <dgm:cxn modelId="{EBFE13F7-E38E-4DB9-A13A-3A6CB35B3404}" srcId="{FBCB59E5-7712-43A3-BB57-A63CEAE28715}" destId="{82FA0607-2DCE-46B9-9484-F6C8C3532288}" srcOrd="3" destOrd="0" parTransId="{86FD8F4F-FE5A-4E65-8AB0-91C62C1385A1}" sibTransId="{80AB958D-2CE7-4DEA-ADF7-49E681764A96}"/>
    <dgm:cxn modelId="{68807822-95DF-4E42-82D4-EB5BE50496D2}" type="presParOf" srcId="{821313D3-9FED-4342-A8B3-4165EF41BEDC}" destId="{CCC2CFE3-936A-47AA-8125-E285837612E4}" srcOrd="0" destOrd="0" presId="urn:microsoft.com/office/officeart/2005/8/layout/default"/>
    <dgm:cxn modelId="{AFD42056-A618-42E6-A366-F6527DC63EF1}" type="presParOf" srcId="{821313D3-9FED-4342-A8B3-4165EF41BEDC}" destId="{4B920D9B-D344-46F1-B9F9-C894C7388FD9}" srcOrd="1" destOrd="0" presId="urn:microsoft.com/office/officeart/2005/8/layout/default"/>
    <dgm:cxn modelId="{9E550180-2A77-4E13-969F-C36A2DEE7260}" type="presParOf" srcId="{821313D3-9FED-4342-A8B3-4165EF41BEDC}" destId="{8FED5F63-4A32-4C6D-8F5B-1DA6CC8263CB}" srcOrd="2" destOrd="0" presId="urn:microsoft.com/office/officeart/2005/8/layout/default"/>
    <dgm:cxn modelId="{A2884A28-AC69-4E05-B88B-C8FCA6F285C8}" type="presParOf" srcId="{821313D3-9FED-4342-A8B3-4165EF41BEDC}" destId="{FBB7FE13-EEF6-4D07-9314-FB6A51DE9797}" srcOrd="3" destOrd="0" presId="urn:microsoft.com/office/officeart/2005/8/layout/default"/>
    <dgm:cxn modelId="{2A8C738C-2C78-47AC-9B92-ACE5965868C0}" type="presParOf" srcId="{821313D3-9FED-4342-A8B3-4165EF41BEDC}" destId="{0581761A-9DC5-4A14-ADB8-DB622F922AD4}" srcOrd="4" destOrd="0" presId="urn:microsoft.com/office/officeart/2005/8/layout/default"/>
    <dgm:cxn modelId="{FB9C1775-E2D0-4D8C-9097-C9E248DB4D5B}" type="presParOf" srcId="{821313D3-9FED-4342-A8B3-4165EF41BEDC}" destId="{EAF7A577-1734-4C7A-AC0B-25F37422E3A5}" srcOrd="5" destOrd="0" presId="urn:microsoft.com/office/officeart/2005/8/layout/default"/>
    <dgm:cxn modelId="{C56B0826-97F9-4C6B-83B8-BD7E587640AE}" type="presParOf" srcId="{821313D3-9FED-4342-A8B3-4165EF41BEDC}" destId="{D52D620A-E8F0-4950-B45C-54C676EF5574}" srcOrd="6" destOrd="0" presId="urn:microsoft.com/office/officeart/2005/8/layout/default"/>
    <dgm:cxn modelId="{62C6F2B6-9394-4FDA-8DCF-F8336DC6356C}" type="presParOf" srcId="{821313D3-9FED-4342-A8B3-4165EF41BEDC}" destId="{11AAB18D-BF69-464C-9D87-6D7361C8E7BB}" srcOrd="7" destOrd="0" presId="urn:microsoft.com/office/officeart/2005/8/layout/default"/>
    <dgm:cxn modelId="{B9513423-0278-4D16-B240-B7F546DCCB9A}" type="presParOf" srcId="{821313D3-9FED-4342-A8B3-4165EF41BEDC}" destId="{A31D7D27-5A8B-4BFC-90F3-3A328755CC48}" srcOrd="8" destOrd="0" presId="urn:microsoft.com/office/officeart/2005/8/layout/default"/>
    <dgm:cxn modelId="{57580988-EA5C-48AF-8205-B302EA081659}" type="presParOf" srcId="{821313D3-9FED-4342-A8B3-4165EF41BEDC}" destId="{4308C3BC-29A1-4334-9224-C4D2584E0CCE}" srcOrd="9" destOrd="0" presId="urn:microsoft.com/office/officeart/2005/8/layout/default"/>
    <dgm:cxn modelId="{3C30CF51-2858-4D53-A2DF-68436DDAD2E2}" type="presParOf" srcId="{821313D3-9FED-4342-A8B3-4165EF41BEDC}" destId="{21D9399C-9B2B-4BF3-A340-9D812416C6E6}" srcOrd="10" destOrd="0" presId="urn:microsoft.com/office/officeart/2005/8/layout/default"/>
    <dgm:cxn modelId="{9BB5FC52-26AB-4116-A6B6-BA61AF31D7EC}" type="presParOf" srcId="{821313D3-9FED-4342-A8B3-4165EF41BEDC}" destId="{DC5A2B6F-A4C1-46CF-8A94-900938335109}" srcOrd="11" destOrd="0" presId="urn:microsoft.com/office/officeart/2005/8/layout/default"/>
    <dgm:cxn modelId="{0A90C962-0A59-4E25-AADD-CAC6F2EB5B96}" type="presParOf" srcId="{821313D3-9FED-4342-A8B3-4165EF41BEDC}" destId="{315DC4C8-38D0-4F42-A3FA-5717CEB1F8BE}" srcOrd="12" destOrd="0" presId="urn:microsoft.com/office/officeart/2005/8/layout/default"/>
    <dgm:cxn modelId="{E14DAA71-5182-4C70-9C7B-9A9A18646E79}" type="presParOf" srcId="{821313D3-9FED-4342-A8B3-4165EF41BEDC}" destId="{A4A09A4C-0827-4201-8C74-F989093EE5E1}" srcOrd="13" destOrd="0" presId="urn:microsoft.com/office/officeart/2005/8/layout/default"/>
    <dgm:cxn modelId="{89584A2D-F9F0-4DE7-BB34-59409C4EF5A8}" type="presParOf" srcId="{821313D3-9FED-4342-A8B3-4165EF41BEDC}" destId="{9D4F25E4-AEDC-428E-B2A9-59728CF4FB6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C530D3-B119-432A-9C72-B5AC98952C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268B45-9995-491D-8545-ACA0220FC602}">
      <dgm:prSet/>
      <dgm:spPr/>
      <dgm:t>
        <a:bodyPr/>
        <a:lstStyle/>
        <a:p>
          <a:r>
            <a:rPr lang="fr-CA"/>
            <a:t>Tenir les activités des TGIRT et TLGIRT</a:t>
          </a:r>
          <a:endParaRPr lang="en-US"/>
        </a:p>
      </dgm:t>
    </dgm:pt>
    <dgm:pt modelId="{0B546954-2815-4A38-8A94-20C315C302C7}" type="parTrans" cxnId="{E1F56633-C4EA-4D07-8FCA-7DDEF57969C4}">
      <dgm:prSet/>
      <dgm:spPr/>
      <dgm:t>
        <a:bodyPr/>
        <a:lstStyle/>
        <a:p>
          <a:endParaRPr lang="en-US"/>
        </a:p>
      </dgm:t>
    </dgm:pt>
    <dgm:pt modelId="{2F363CC7-4A64-4169-9788-B6AA38459A07}" type="sibTrans" cxnId="{E1F56633-C4EA-4D07-8FCA-7DDEF57969C4}">
      <dgm:prSet/>
      <dgm:spPr/>
      <dgm:t>
        <a:bodyPr/>
        <a:lstStyle/>
        <a:p>
          <a:endParaRPr lang="en-US"/>
        </a:p>
      </dgm:t>
    </dgm:pt>
    <dgm:pt modelId="{45B9132B-E6B4-4466-89B4-395C43719717}">
      <dgm:prSet/>
      <dgm:spPr/>
      <dgm:t>
        <a:bodyPr/>
        <a:lstStyle/>
        <a:p>
          <a:r>
            <a:rPr lang="fr-CA"/>
            <a:t>Continuer la caractérisation de ponceaux (Rocher Percé)</a:t>
          </a:r>
          <a:endParaRPr lang="en-US"/>
        </a:p>
      </dgm:t>
    </dgm:pt>
    <dgm:pt modelId="{7A3B43D2-146B-46FB-82F7-3CEC27101DD2}" type="parTrans" cxnId="{C6C4E21F-EBB9-4C48-9604-C7DBB058DF98}">
      <dgm:prSet/>
      <dgm:spPr/>
      <dgm:t>
        <a:bodyPr/>
        <a:lstStyle/>
        <a:p>
          <a:endParaRPr lang="en-US"/>
        </a:p>
      </dgm:t>
    </dgm:pt>
    <dgm:pt modelId="{90668AC6-EA61-4060-AD5B-D8A75CD3C55E}" type="sibTrans" cxnId="{C6C4E21F-EBB9-4C48-9604-C7DBB058DF98}">
      <dgm:prSet/>
      <dgm:spPr/>
      <dgm:t>
        <a:bodyPr/>
        <a:lstStyle/>
        <a:p>
          <a:endParaRPr lang="en-US"/>
        </a:p>
      </dgm:t>
    </dgm:pt>
    <dgm:pt modelId="{007A47C0-52F0-450F-B6D2-FE747439EECD}">
      <dgm:prSet/>
      <dgm:spPr/>
      <dgm:t>
        <a:bodyPr/>
        <a:lstStyle/>
        <a:p>
          <a:r>
            <a:rPr lang="fr-CA" dirty="0"/>
            <a:t>Continuer le site internet et la diffusion de données sur ArcGIS online</a:t>
          </a:r>
          <a:endParaRPr lang="en-US" dirty="0"/>
        </a:p>
      </dgm:t>
    </dgm:pt>
    <dgm:pt modelId="{7ED15CBF-3E68-46DC-B001-A169F67AA338}" type="parTrans" cxnId="{E265358B-A06A-48A1-9605-945FFFD926BB}">
      <dgm:prSet/>
      <dgm:spPr/>
      <dgm:t>
        <a:bodyPr/>
        <a:lstStyle/>
        <a:p>
          <a:endParaRPr lang="en-US"/>
        </a:p>
      </dgm:t>
    </dgm:pt>
    <dgm:pt modelId="{4256847E-3AF3-4510-8322-1B76D1DB2F4D}" type="sibTrans" cxnId="{E265358B-A06A-48A1-9605-945FFFD926BB}">
      <dgm:prSet/>
      <dgm:spPr/>
      <dgm:t>
        <a:bodyPr/>
        <a:lstStyle/>
        <a:p>
          <a:endParaRPr lang="en-US"/>
        </a:p>
      </dgm:t>
    </dgm:pt>
    <dgm:pt modelId="{6EA7BF56-B41D-4ECF-9BC1-6F9EE72DD6A8}">
      <dgm:prSet/>
      <dgm:spPr/>
      <dgm:t>
        <a:bodyPr/>
        <a:lstStyle/>
        <a:p>
          <a:r>
            <a:rPr lang="en-US" dirty="0" err="1"/>
            <a:t>Acquérir</a:t>
          </a:r>
          <a:r>
            <a:rPr lang="en-US" dirty="0"/>
            <a:t> des </a:t>
          </a:r>
          <a:r>
            <a:rPr lang="en-US" dirty="0" err="1"/>
            <a:t>connaissances</a:t>
          </a:r>
          <a:r>
            <a:rPr lang="en-US" dirty="0"/>
            <a:t> sur les VOIC</a:t>
          </a:r>
        </a:p>
      </dgm:t>
    </dgm:pt>
    <dgm:pt modelId="{471955AB-7085-4BF9-9D00-B7F0EC32BE67}" type="parTrans" cxnId="{4CC72B98-9828-458E-975D-C5658DA922AC}">
      <dgm:prSet/>
      <dgm:spPr/>
      <dgm:t>
        <a:bodyPr/>
        <a:lstStyle/>
        <a:p>
          <a:endParaRPr lang="fr-CA"/>
        </a:p>
      </dgm:t>
    </dgm:pt>
    <dgm:pt modelId="{6CA87692-5FB4-41CD-8A35-1E84061FE375}" type="sibTrans" cxnId="{4CC72B98-9828-458E-975D-C5658DA922AC}">
      <dgm:prSet/>
      <dgm:spPr/>
      <dgm:t>
        <a:bodyPr/>
        <a:lstStyle/>
        <a:p>
          <a:endParaRPr lang="fr-CA"/>
        </a:p>
      </dgm:t>
    </dgm:pt>
    <dgm:pt modelId="{06731C84-9DC0-4EB6-A167-DC165D438175}" type="pres">
      <dgm:prSet presAssocID="{3BC530D3-B119-432A-9C72-B5AC98952C37}" presName="linear" presStyleCnt="0">
        <dgm:presLayoutVars>
          <dgm:animLvl val="lvl"/>
          <dgm:resizeHandles val="exact"/>
        </dgm:presLayoutVars>
      </dgm:prSet>
      <dgm:spPr/>
    </dgm:pt>
    <dgm:pt modelId="{05E71C95-6036-419C-828C-273612B95FCC}" type="pres">
      <dgm:prSet presAssocID="{4F268B45-9995-491D-8545-ACA0220FC60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D78CCF-D20E-494B-ADFC-46920B59FE7B}" type="pres">
      <dgm:prSet presAssocID="{2F363CC7-4A64-4169-9788-B6AA38459A07}" presName="spacer" presStyleCnt="0"/>
      <dgm:spPr/>
    </dgm:pt>
    <dgm:pt modelId="{00D588F5-782B-4237-939D-E65CED0F1027}" type="pres">
      <dgm:prSet presAssocID="{45B9132B-E6B4-4466-89B4-395C437197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D260A5-CDFF-4CD4-9BE0-94B6AE42DBAE}" type="pres">
      <dgm:prSet presAssocID="{90668AC6-EA61-4060-AD5B-D8A75CD3C55E}" presName="spacer" presStyleCnt="0"/>
      <dgm:spPr/>
    </dgm:pt>
    <dgm:pt modelId="{37A7AAEC-199F-4322-A6F9-5F40BBA96859}" type="pres">
      <dgm:prSet presAssocID="{007A47C0-52F0-450F-B6D2-FE747439EE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2F785C7-9966-4832-A37A-9AC50BB2FA2D}" type="pres">
      <dgm:prSet presAssocID="{4256847E-3AF3-4510-8322-1B76D1DB2F4D}" presName="spacer" presStyleCnt="0"/>
      <dgm:spPr/>
    </dgm:pt>
    <dgm:pt modelId="{BB11C898-472A-46B4-9D5C-464A95252B82}" type="pres">
      <dgm:prSet presAssocID="{6EA7BF56-B41D-4ECF-9BC1-6F9EE72DD6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73FD212-EDAE-4F1E-80AD-735895BC61B6}" type="presOf" srcId="{3BC530D3-B119-432A-9C72-B5AC98952C37}" destId="{06731C84-9DC0-4EB6-A167-DC165D438175}" srcOrd="0" destOrd="0" presId="urn:microsoft.com/office/officeart/2005/8/layout/vList2"/>
    <dgm:cxn modelId="{3BA7D71E-C91E-4382-84D6-DEC17FE27614}" type="presOf" srcId="{007A47C0-52F0-450F-B6D2-FE747439EECD}" destId="{37A7AAEC-199F-4322-A6F9-5F40BBA96859}" srcOrd="0" destOrd="0" presId="urn:microsoft.com/office/officeart/2005/8/layout/vList2"/>
    <dgm:cxn modelId="{C6C4E21F-EBB9-4C48-9604-C7DBB058DF98}" srcId="{3BC530D3-B119-432A-9C72-B5AC98952C37}" destId="{45B9132B-E6B4-4466-89B4-395C43719717}" srcOrd="1" destOrd="0" parTransId="{7A3B43D2-146B-46FB-82F7-3CEC27101DD2}" sibTransId="{90668AC6-EA61-4060-AD5B-D8A75CD3C55E}"/>
    <dgm:cxn modelId="{E1F56633-C4EA-4D07-8FCA-7DDEF57969C4}" srcId="{3BC530D3-B119-432A-9C72-B5AC98952C37}" destId="{4F268B45-9995-491D-8545-ACA0220FC602}" srcOrd="0" destOrd="0" parTransId="{0B546954-2815-4A38-8A94-20C315C302C7}" sibTransId="{2F363CC7-4A64-4169-9788-B6AA38459A07}"/>
    <dgm:cxn modelId="{18182A68-09D8-48FB-99F6-BD40AB83BDF7}" type="presOf" srcId="{45B9132B-E6B4-4466-89B4-395C43719717}" destId="{00D588F5-782B-4237-939D-E65CED0F1027}" srcOrd="0" destOrd="0" presId="urn:microsoft.com/office/officeart/2005/8/layout/vList2"/>
    <dgm:cxn modelId="{8C46BA4F-5C42-4BEC-909A-EA5E09339B82}" type="presOf" srcId="{6EA7BF56-B41D-4ECF-9BC1-6F9EE72DD6A8}" destId="{BB11C898-472A-46B4-9D5C-464A95252B82}" srcOrd="0" destOrd="0" presId="urn:microsoft.com/office/officeart/2005/8/layout/vList2"/>
    <dgm:cxn modelId="{E265358B-A06A-48A1-9605-945FFFD926BB}" srcId="{3BC530D3-B119-432A-9C72-B5AC98952C37}" destId="{007A47C0-52F0-450F-B6D2-FE747439EECD}" srcOrd="2" destOrd="0" parTransId="{7ED15CBF-3E68-46DC-B001-A169F67AA338}" sibTransId="{4256847E-3AF3-4510-8322-1B76D1DB2F4D}"/>
    <dgm:cxn modelId="{4CC72B98-9828-458E-975D-C5658DA922AC}" srcId="{3BC530D3-B119-432A-9C72-B5AC98952C37}" destId="{6EA7BF56-B41D-4ECF-9BC1-6F9EE72DD6A8}" srcOrd="3" destOrd="0" parTransId="{471955AB-7085-4BF9-9D00-B7F0EC32BE67}" sibTransId="{6CA87692-5FB4-41CD-8A35-1E84061FE375}"/>
    <dgm:cxn modelId="{19AC5EBB-68BB-483A-B659-C91D25D72B24}" type="presOf" srcId="{4F268B45-9995-491D-8545-ACA0220FC602}" destId="{05E71C95-6036-419C-828C-273612B95FCC}" srcOrd="0" destOrd="0" presId="urn:microsoft.com/office/officeart/2005/8/layout/vList2"/>
    <dgm:cxn modelId="{229A7DB7-A84A-4192-8D49-B1784B8386A0}" type="presParOf" srcId="{06731C84-9DC0-4EB6-A167-DC165D438175}" destId="{05E71C95-6036-419C-828C-273612B95FCC}" srcOrd="0" destOrd="0" presId="urn:microsoft.com/office/officeart/2005/8/layout/vList2"/>
    <dgm:cxn modelId="{A03A5FD9-51FB-4659-AA16-3808946D5012}" type="presParOf" srcId="{06731C84-9DC0-4EB6-A167-DC165D438175}" destId="{E1D78CCF-D20E-494B-ADFC-46920B59FE7B}" srcOrd="1" destOrd="0" presId="urn:microsoft.com/office/officeart/2005/8/layout/vList2"/>
    <dgm:cxn modelId="{72F7CA8D-9C10-43B6-9F07-013BF6D2E5E6}" type="presParOf" srcId="{06731C84-9DC0-4EB6-A167-DC165D438175}" destId="{00D588F5-782B-4237-939D-E65CED0F1027}" srcOrd="2" destOrd="0" presId="urn:microsoft.com/office/officeart/2005/8/layout/vList2"/>
    <dgm:cxn modelId="{45906523-0F94-4A3A-AE8D-EE57B19CC16F}" type="presParOf" srcId="{06731C84-9DC0-4EB6-A167-DC165D438175}" destId="{CBD260A5-CDFF-4CD4-9BE0-94B6AE42DBAE}" srcOrd="3" destOrd="0" presId="urn:microsoft.com/office/officeart/2005/8/layout/vList2"/>
    <dgm:cxn modelId="{84A9B7B7-92C0-4F90-9FB5-2DE10D1FEB70}" type="presParOf" srcId="{06731C84-9DC0-4EB6-A167-DC165D438175}" destId="{37A7AAEC-199F-4322-A6F9-5F40BBA96859}" srcOrd="4" destOrd="0" presId="urn:microsoft.com/office/officeart/2005/8/layout/vList2"/>
    <dgm:cxn modelId="{CC17F77B-8F29-4F4C-BCA4-61A73D4D704C}" type="presParOf" srcId="{06731C84-9DC0-4EB6-A167-DC165D438175}" destId="{D2F785C7-9966-4832-A37A-9AC50BB2FA2D}" srcOrd="5" destOrd="0" presId="urn:microsoft.com/office/officeart/2005/8/layout/vList2"/>
    <dgm:cxn modelId="{9ED4B2C9-A6B0-487E-A4C7-F4FD6EBF302B}" type="presParOf" srcId="{06731C84-9DC0-4EB6-A167-DC165D438175}" destId="{BB11C898-472A-46B4-9D5C-464A95252B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5423FF-81CE-4EEC-AB5B-972FA8F2571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394748-959C-45D5-9873-CA67EBFAE217}">
      <dgm:prSet/>
      <dgm:spPr/>
      <dgm:t>
        <a:bodyPr/>
        <a:lstStyle/>
        <a:p>
          <a:r>
            <a:rPr lang="fr-CA"/>
            <a:t>TGIRT Commune en personne si la situation sanitaire le permet</a:t>
          </a:r>
          <a:endParaRPr lang="en-US"/>
        </a:p>
      </dgm:t>
    </dgm:pt>
    <dgm:pt modelId="{14239D15-3702-4F46-BF07-5D6035475F67}" type="parTrans" cxnId="{0074CFC0-B073-4F1A-8EFD-74AC95C35E62}">
      <dgm:prSet/>
      <dgm:spPr/>
      <dgm:t>
        <a:bodyPr/>
        <a:lstStyle/>
        <a:p>
          <a:endParaRPr lang="en-US"/>
        </a:p>
      </dgm:t>
    </dgm:pt>
    <dgm:pt modelId="{0D3240E6-56FE-4471-8437-87BCB23DB6A4}" type="sibTrans" cxnId="{0074CFC0-B073-4F1A-8EFD-74AC95C35E62}">
      <dgm:prSet/>
      <dgm:spPr/>
      <dgm:t>
        <a:bodyPr/>
        <a:lstStyle/>
        <a:p>
          <a:endParaRPr lang="en-US"/>
        </a:p>
      </dgm:t>
    </dgm:pt>
    <dgm:pt modelId="{6D67E07B-E93E-4383-9F5D-BE37974E98E3}">
      <dgm:prSet/>
      <dgm:spPr/>
      <dgm:t>
        <a:bodyPr/>
        <a:lstStyle/>
        <a:p>
          <a:r>
            <a:rPr lang="fr-CA"/>
            <a:t>5 rencontres </a:t>
          </a:r>
          <a:endParaRPr lang="en-US"/>
        </a:p>
      </dgm:t>
    </dgm:pt>
    <dgm:pt modelId="{9BF960D9-2E49-45D2-A342-F27DF6BF9894}" type="parTrans" cxnId="{4258E763-D7B2-4263-B0AE-4F46821A5DE4}">
      <dgm:prSet/>
      <dgm:spPr/>
      <dgm:t>
        <a:bodyPr/>
        <a:lstStyle/>
        <a:p>
          <a:endParaRPr lang="en-US"/>
        </a:p>
      </dgm:t>
    </dgm:pt>
    <dgm:pt modelId="{3294FDD4-7AE6-4B4F-8D77-1E446742A1E4}" type="sibTrans" cxnId="{4258E763-D7B2-4263-B0AE-4F46821A5DE4}">
      <dgm:prSet/>
      <dgm:spPr/>
      <dgm:t>
        <a:bodyPr/>
        <a:lstStyle/>
        <a:p>
          <a:endParaRPr lang="en-US"/>
        </a:p>
      </dgm:t>
    </dgm:pt>
    <dgm:pt modelId="{23DBC41B-4D80-4B92-8428-F3AB5BC2F0C5}">
      <dgm:prSet/>
      <dgm:spPr/>
      <dgm:t>
        <a:bodyPr/>
        <a:lstStyle/>
        <a:p>
          <a:r>
            <a:rPr lang="fr-CA"/>
            <a:t>Jeudi 19 mai 2022 Gaspé (Milieu fragile en bordure de rivière ; Potentiel acéricole ; VOIC)</a:t>
          </a:r>
          <a:endParaRPr lang="en-US"/>
        </a:p>
      </dgm:t>
    </dgm:pt>
    <dgm:pt modelId="{8DB4AB8D-F79E-43AC-8652-4DCDD2CFFCB2}" type="parTrans" cxnId="{8F2C1EA4-952B-4865-B4C9-069D48826AAE}">
      <dgm:prSet/>
      <dgm:spPr/>
      <dgm:t>
        <a:bodyPr/>
        <a:lstStyle/>
        <a:p>
          <a:endParaRPr lang="en-US"/>
        </a:p>
      </dgm:t>
    </dgm:pt>
    <dgm:pt modelId="{83F8BE95-F875-493A-B28B-06016DCDE15B}" type="sibTrans" cxnId="{8F2C1EA4-952B-4865-B4C9-069D48826AAE}">
      <dgm:prSet/>
      <dgm:spPr/>
      <dgm:t>
        <a:bodyPr/>
        <a:lstStyle/>
        <a:p>
          <a:endParaRPr lang="en-US"/>
        </a:p>
      </dgm:t>
    </dgm:pt>
    <dgm:pt modelId="{B10BF13F-C863-4A37-B6BB-3700FAF5003C}">
      <dgm:prSet/>
      <dgm:spPr/>
      <dgm:t>
        <a:bodyPr/>
        <a:lstStyle/>
        <a:p>
          <a:r>
            <a:rPr lang="fr-CA"/>
            <a:t>Mardi 20 septembre 2022 Ste-Anne des Monts (Adaptation aux changements climatiques) </a:t>
          </a:r>
          <a:endParaRPr lang="en-US"/>
        </a:p>
      </dgm:t>
    </dgm:pt>
    <dgm:pt modelId="{1C10C37B-B870-4DA2-AA80-FCB98A8181FF}" type="parTrans" cxnId="{8F082AD9-9F54-48F2-B0A6-CADA7732B2E5}">
      <dgm:prSet/>
      <dgm:spPr/>
      <dgm:t>
        <a:bodyPr/>
        <a:lstStyle/>
        <a:p>
          <a:endParaRPr lang="en-US"/>
        </a:p>
      </dgm:t>
    </dgm:pt>
    <dgm:pt modelId="{E9BC9A3E-010C-4368-8339-F7740A9E3060}" type="sibTrans" cxnId="{8F082AD9-9F54-48F2-B0A6-CADA7732B2E5}">
      <dgm:prSet/>
      <dgm:spPr/>
      <dgm:t>
        <a:bodyPr/>
        <a:lstStyle/>
        <a:p>
          <a:endParaRPr lang="en-US"/>
        </a:p>
      </dgm:t>
    </dgm:pt>
    <dgm:pt modelId="{332ED631-BCD0-4C67-91E8-40158112C86F}">
      <dgm:prSet/>
      <dgm:spPr/>
      <dgm:t>
        <a:bodyPr/>
        <a:lstStyle/>
        <a:p>
          <a:r>
            <a:rPr lang="fr-CA"/>
            <a:t>Mardi 22 novembre 2022 </a:t>
          </a:r>
          <a:endParaRPr lang="en-US"/>
        </a:p>
      </dgm:t>
    </dgm:pt>
    <dgm:pt modelId="{111B1FA3-7BEE-448F-8E3E-5879656601AD}" type="parTrans" cxnId="{6086F266-2DBC-4BAE-BB38-3B11BDAE77F6}">
      <dgm:prSet/>
      <dgm:spPr/>
      <dgm:t>
        <a:bodyPr/>
        <a:lstStyle/>
        <a:p>
          <a:endParaRPr lang="en-US"/>
        </a:p>
      </dgm:t>
    </dgm:pt>
    <dgm:pt modelId="{5ACE2379-2593-499E-9D53-80BE76989A91}" type="sibTrans" cxnId="{6086F266-2DBC-4BAE-BB38-3B11BDAE77F6}">
      <dgm:prSet/>
      <dgm:spPr/>
      <dgm:t>
        <a:bodyPr/>
        <a:lstStyle/>
        <a:p>
          <a:endParaRPr lang="en-US"/>
        </a:p>
      </dgm:t>
    </dgm:pt>
    <dgm:pt modelId="{806E8D04-1AB2-46F3-8D21-48BA78DEC6E4}">
      <dgm:prSet/>
      <dgm:spPr/>
      <dgm:t>
        <a:bodyPr/>
        <a:lstStyle/>
        <a:p>
          <a:r>
            <a:rPr lang="fr-CA"/>
            <a:t>Fin janvier 2023 </a:t>
          </a:r>
          <a:endParaRPr lang="en-US"/>
        </a:p>
      </dgm:t>
    </dgm:pt>
    <dgm:pt modelId="{547912FA-44DD-4BA3-BD7F-42A6E1C81EB8}" type="parTrans" cxnId="{6F68F715-D132-4A99-92B2-D346F2005DAD}">
      <dgm:prSet/>
      <dgm:spPr/>
      <dgm:t>
        <a:bodyPr/>
        <a:lstStyle/>
        <a:p>
          <a:endParaRPr lang="en-US"/>
        </a:p>
      </dgm:t>
    </dgm:pt>
    <dgm:pt modelId="{65D5D5BA-6B98-4865-AC82-1C9A0D1D47BE}" type="sibTrans" cxnId="{6F68F715-D132-4A99-92B2-D346F2005DAD}">
      <dgm:prSet/>
      <dgm:spPr/>
      <dgm:t>
        <a:bodyPr/>
        <a:lstStyle/>
        <a:p>
          <a:endParaRPr lang="en-US"/>
        </a:p>
      </dgm:t>
    </dgm:pt>
    <dgm:pt modelId="{BD80102C-987E-4AFC-95E2-5C3E02B2B230}">
      <dgm:prSet/>
      <dgm:spPr/>
      <dgm:t>
        <a:bodyPr/>
        <a:lstStyle/>
        <a:p>
          <a:r>
            <a:rPr lang="fr-CA"/>
            <a:t>Fin mars 2023</a:t>
          </a:r>
          <a:endParaRPr lang="en-US"/>
        </a:p>
      </dgm:t>
    </dgm:pt>
    <dgm:pt modelId="{23F86E17-AA0A-4E84-9B5E-531B8E6B05B5}" type="parTrans" cxnId="{043196B3-AE77-43C6-9F8E-E1D8694C2AE9}">
      <dgm:prSet/>
      <dgm:spPr/>
      <dgm:t>
        <a:bodyPr/>
        <a:lstStyle/>
        <a:p>
          <a:endParaRPr lang="en-US"/>
        </a:p>
      </dgm:t>
    </dgm:pt>
    <dgm:pt modelId="{709D8266-052C-4394-A3D6-E1F80D50D006}" type="sibTrans" cxnId="{043196B3-AE77-43C6-9F8E-E1D8694C2AE9}">
      <dgm:prSet/>
      <dgm:spPr/>
      <dgm:t>
        <a:bodyPr/>
        <a:lstStyle/>
        <a:p>
          <a:endParaRPr lang="en-US"/>
        </a:p>
      </dgm:t>
    </dgm:pt>
    <dgm:pt modelId="{D10C4AA8-AC2C-4F5F-9509-555D16581BD5}">
      <dgm:prSet/>
      <dgm:spPr/>
      <dgm:t>
        <a:bodyPr/>
        <a:lstStyle/>
        <a:p>
          <a:r>
            <a:rPr lang="fr-CA"/>
            <a:t>Tables locales</a:t>
          </a:r>
          <a:endParaRPr lang="en-US"/>
        </a:p>
      </dgm:t>
    </dgm:pt>
    <dgm:pt modelId="{EC85891F-C43A-4458-AD0D-3E44BD8CB738}" type="parTrans" cxnId="{7E7786D3-8866-402A-B340-4C95C28A6849}">
      <dgm:prSet/>
      <dgm:spPr/>
      <dgm:t>
        <a:bodyPr/>
        <a:lstStyle/>
        <a:p>
          <a:endParaRPr lang="en-US"/>
        </a:p>
      </dgm:t>
    </dgm:pt>
    <dgm:pt modelId="{A8EDBDC8-6619-48C0-8390-B4221DC5751E}" type="sibTrans" cxnId="{7E7786D3-8866-402A-B340-4C95C28A6849}">
      <dgm:prSet/>
      <dgm:spPr/>
      <dgm:t>
        <a:bodyPr/>
        <a:lstStyle/>
        <a:p>
          <a:endParaRPr lang="en-US"/>
        </a:p>
      </dgm:t>
    </dgm:pt>
    <dgm:pt modelId="{11D68216-BCFC-4DE7-90F1-9F41F3B89796}">
      <dgm:prSet/>
      <dgm:spPr/>
      <dgm:t>
        <a:bodyPr/>
        <a:lstStyle/>
        <a:p>
          <a:r>
            <a:rPr lang="fr-CA"/>
            <a:t>61 : 2 rencontres par visioconférence</a:t>
          </a:r>
          <a:endParaRPr lang="en-US"/>
        </a:p>
      </dgm:t>
    </dgm:pt>
    <dgm:pt modelId="{6A2EE520-FD9D-4AE1-AEC7-2FA8EAEB0658}" type="parTrans" cxnId="{373B5A94-C7B0-4091-BE3F-2CEE2AF944CD}">
      <dgm:prSet/>
      <dgm:spPr/>
      <dgm:t>
        <a:bodyPr/>
        <a:lstStyle/>
        <a:p>
          <a:endParaRPr lang="en-US"/>
        </a:p>
      </dgm:t>
    </dgm:pt>
    <dgm:pt modelId="{32564107-635D-40D4-8C1E-2927783732FB}" type="sibTrans" cxnId="{373B5A94-C7B0-4091-BE3F-2CEE2AF944CD}">
      <dgm:prSet/>
      <dgm:spPr/>
      <dgm:t>
        <a:bodyPr/>
        <a:lstStyle/>
        <a:p>
          <a:endParaRPr lang="en-US"/>
        </a:p>
      </dgm:t>
    </dgm:pt>
    <dgm:pt modelId="{D9F0B98A-3FAF-4FB8-8EDC-C937B71065A1}">
      <dgm:prSet/>
      <dgm:spPr/>
      <dgm:t>
        <a:bodyPr/>
        <a:lstStyle/>
        <a:p>
          <a:r>
            <a:rPr lang="fr-CA"/>
            <a:t>62 : 3 rencontres par visioconférence</a:t>
          </a:r>
          <a:endParaRPr lang="en-US"/>
        </a:p>
      </dgm:t>
    </dgm:pt>
    <dgm:pt modelId="{F58AFCBF-DAC4-46AC-8926-573371854C32}" type="parTrans" cxnId="{009294AB-BBDF-436D-AB55-0A8718895841}">
      <dgm:prSet/>
      <dgm:spPr/>
      <dgm:t>
        <a:bodyPr/>
        <a:lstStyle/>
        <a:p>
          <a:endParaRPr lang="en-US"/>
        </a:p>
      </dgm:t>
    </dgm:pt>
    <dgm:pt modelId="{B6218607-FA6A-47DA-9754-0A3228A1FF6A}" type="sibTrans" cxnId="{009294AB-BBDF-436D-AB55-0A8718895841}">
      <dgm:prSet/>
      <dgm:spPr/>
      <dgm:t>
        <a:bodyPr/>
        <a:lstStyle/>
        <a:p>
          <a:endParaRPr lang="en-US"/>
        </a:p>
      </dgm:t>
    </dgm:pt>
    <dgm:pt modelId="{E1F5CF32-8F2A-4633-BD59-811B882119EA}">
      <dgm:prSet/>
      <dgm:spPr/>
      <dgm:t>
        <a:bodyPr/>
        <a:lstStyle/>
        <a:p>
          <a:r>
            <a:rPr lang="fr-CA"/>
            <a:t>63 : 3 rencontres par visioconférence</a:t>
          </a:r>
          <a:endParaRPr lang="en-US"/>
        </a:p>
      </dgm:t>
    </dgm:pt>
    <dgm:pt modelId="{105B964F-B460-461E-80A4-5277D56BFC6D}" type="parTrans" cxnId="{4E9F983E-AA4B-44FE-A8A7-23642258789A}">
      <dgm:prSet/>
      <dgm:spPr/>
      <dgm:t>
        <a:bodyPr/>
        <a:lstStyle/>
        <a:p>
          <a:endParaRPr lang="en-US"/>
        </a:p>
      </dgm:t>
    </dgm:pt>
    <dgm:pt modelId="{1B1FEFB4-D459-4F44-8D45-52E5DF08D80E}" type="sibTrans" cxnId="{4E9F983E-AA4B-44FE-A8A7-23642258789A}">
      <dgm:prSet/>
      <dgm:spPr/>
      <dgm:t>
        <a:bodyPr/>
        <a:lstStyle/>
        <a:p>
          <a:endParaRPr lang="en-US"/>
        </a:p>
      </dgm:t>
    </dgm:pt>
    <dgm:pt modelId="{07B679C3-C8B2-42B9-957A-4FE27400BC7C}" type="pres">
      <dgm:prSet presAssocID="{845423FF-81CE-4EEC-AB5B-972FA8F25717}" presName="linear" presStyleCnt="0">
        <dgm:presLayoutVars>
          <dgm:animLvl val="lvl"/>
          <dgm:resizeHandles val="exact"/>
        </dgm:presLayoutVars>
      </dgm:prSet>
      <dgm:spPr/>
    </dgm:pt>
    <dgm:pt modelId="{60BDA3A6-5354-4E67-8695-2FC864190A97}" type="pres">
      <dgm:prSet presAssocID="{A9394748-959C-45D5-9873-CA67EBFAE2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1E19D1-0C0D-46B3-AA51-67592FEA3BE6}" type="pres">
      <dgm:prSet presAssocID="{A9394748-959C-45D5-9873-CA67EBFAE217}" presName="childText" presStyleLbl="revTx" presStyleIdx="0" presStyleCnt="2">
        <dgm:presLayoutVars>
          <dgm:bulletEnabled val="1"/>
        </dgm:presLayoutVars>
      </dgm:prSet>
      <dgm:spPr/>
    </dgm:pt>
    <dgm:pt modelId="{071FC389-C3F2-4F96-81AF-90D51E9CB9B8}" type="pres">
      <dgm:prSet presAssocID="{D10C4AA8-AC2C-4F5F-9509-555D16581BD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8587333-5CC5-4BF9-B3E5-95653BF3AFF0}" type="pres">
      <dgm:prSet presAssocID="{D10C4AA8-AC2C-4F5F-9509-555D16581BD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00C6403-3BE3-45F7-B74B-8F0EF04AF24A}" type="presOf" srcId="{6D67E07B-E93E-4383-9F5D-BE37974E98E3}" destId="{FD1E19D1-0C0D-46B3-AA51-67592FEA3BE6}" srcOrd="0" destOrd="0" presId="urn:microsoft.com/office/officeart/2005/8/layout/vList2"/>
    <dgm:cxn modelId="{AED7990D-9CCA-4128-BD7C-A9F36C92BD83}" type="presOf" srcId="{D10C4AA8-AC2C-4F5F-9509-555D16581BD5}" destId="{071FC389-C3F2-4F96-81AF-90D51E9CB9B8}" srcOrd="0" destOrd="0" presId="urn:microsoft.com/office/officeart/2005/8/layout/vList2"/>
    <dgm:cxn modelId="{6F68F715-D132-4A99-92B2-D346F2005DAD}" srcId="{6D67E07B-E93E-4383-9F5D-BE37974E98E3}" destId="{806E8D04-1AB2-46F3-8D21-48BA78DEC6E4}" srcOrd="3" destOrd="0" parTransId="{547912FA-44DD-4BA3-BD7F-42A6E1C81EB8}" sibTransId="{65D5D5BA-6B98-4865-AC82-1C9A0D1D47BE}"/>
    <dgm:cxn modelId="{ED3C6239-1B1A-4539-8B23-925F57FCD1AA}" type="presOf" srcId="{845423FF-81CE-4EEC-AB5B-972FA8F25717}" destId="{07B679C3-C8B2-42B9-957A-4FE27400BC7C}" srcOrd="0" destOrd="0" presId="urn:microsoft.com/office/officeart/2005/8/layout/vList2"/>
    <dgm:cxn modelId="{4E9F983E-AA4B-44FE-A8A7-23642258789A}" srcId="{D10C4AA8-AC2C-4F5F-9509-555D16581BD5}" destId="{E1F5CF32-8F2A-4633-BD59-811B882119EA}" srcOrd="2" destOrd="0" parTransId="{105B964F-B460-461E-80A4-5277D56BFC6D}" sibTransId="{1B1FEFB4-D459-4F44-8D45-52E5DF08D80E}"/>
    <dgm:cxn modelId="{E35ACD3F-2763-484E-BFC2-72D64996CD79}" type="presOf" srcId="{B10BF13F-C863-4A37-B6BB-3700FAF5003C}" destId="{FD1E19D1-0C0D-46B3-AA51-67592FEA3BE6}" srcOrd="0" destOrd="2" presId="urn:microsoft.com/office/officeart/2005/8/layout/vList2"/>
    <dgm:cxn modelId="{EA827542-6EB9-4BF0-903F-4854FD79D6B9}" type="presOf" srcId="{806E8D04-1AB2-46F3-8D21-48BA78DEC6E4}" destId="{FD1E19D1-0C0D-46B3-AA51-67592FEA3BE6}" srcOrd="0" destOrd="4" presId="urn:microsoft.com/office/officeart/2005/8/layout/vList2"/>
    <dgm:cxn modelId="{4258E763-D7B2-4263-B0AE-4F46821A5DE4}" srcId="{A9394748-959C-45D5-9873-CA67EBFAE217}" destId="{6D67E07B-E93E-4383-9F5D-BE37974E98E3}" srcOrd="0" destOrd="0" parTransId="{9BF960D9-2E49-45D2-A342-F27DF6BF9894}" sibTransId="{3294FDD4-7AE6-4B4F-8D77-1E446742A1E4}"/>
    <dgm:cxn modelId="{6086F266-2DBC-4BAE-BB38-3B11BDAE77F6}" srcId="{6D67E07B-E93E-4383-9F5D-BE37974E98E3}" destId="{332ED631-BCD0-4C67-91E8-40158112C86F}" srcOrd="2" destOrd="0" parTransId="{111B1FA3-7BEE-448F-8E3E-5879656601AD}" sibTransId="{5ACE2379-2593-499E-9D53-80BE76989A91}"/>
    <dgm:cxn modelId="{6FD20E67-E670-4882-B32B-E48452FD19B5}" type="presOf" srcId="{BD80102C-987E-4AFC-95E2-5C3E02B2B230}" destId="{FD1E19D1-0C0D-46B3-AA51-67592FEA3BE6}" srcOrd="0" destOrd="5" presId="urn:microsoft.com/office/officeart/2005/8/layout/vList2"/>
    <dgm:cxn modelId="{A5973947-B8EE-479B-9A7F-ECCDB451C4FE}" type="presOf" srcId="{332ED631-BCD0-4C67-91E8-40158112C86F}" destId="{FD1E19D1-0C0D-46B3-AA51-67592FEA3BE6}" srcOrd="0" destOrd="3" presId="urn:microsoft.com/office/officeart/2005/8/layout/vList2"/>
    <dgm:cxn modelId="{373B5A94-C7B0-4091-BE3F-2CEE2AF944CD}" srcId="{D10C4AA8-AC2C-4F5F-9509-555D16581BD5}" destId="{11D68216-BCFC-4DE7-90F1-9F41F3B89796}" srcOrd="0" destOrd="0" parTransId="{6A2EE520-FD9D-4AE1-AEC7-2FA8EAEB0658}" sibTransId="{32564107-635D-40D4-8C1E-2927783732FB}"/>
    <dgm:cxn modelId="{ECB62397-95A5-497F-A70C-F6B443DB2C52}" type="presOf" srcId="{23DBC41B-4D80-4B92-8428-F3AB5BC2F0C5}" destId="{FD1E19D1-0C0D-46B3-AA51-67592FEA3BE6}" srcOrd="0" destOrd="1" presId="urn:microsoft.com/office/officeart/2005/8/layout/vList2"/>
    <dgm:cxn modelId="{4FD1309A-C48A-4236-8F18-541D8E60E085}" type="presOf" srcId="{A9394748-959C-45D5-9873-CA67EBFAE217}" destId="{60BDA3A6-5354-4E67-8695-2FC864190A97}" srcOrd="0" destOrd="0" presId="urn:microsoft.com/office/officeart/2005/8/layout/vList2"/>
    <dgm:cxn modelId="{1B0C609D-EB00-4E3E-A2FB-876478B8BD00}" type="presOf" srcId="{E1F5CF32-8F2A-4633-BD59-811B882119EA}" destId="{B8587333-5CC5-4BF9-B3E5-95653BF3AFF0}" srcOrd="0" destOrd="2" presId="urn:microsoft.com/office/officeart/2005/8/layout/vList2"/>
    <dgm:cxn modelId="{6FA2CB9F-9610-4D3C-840F-6637107103E6}" type="presOf" srcId="{11D68216-BCFC-4DE7-90F1-9F41F3B89796}" destId="{B8587333-5CC5-4BF9-B3E5-95653BF3AFF0}" srcOrd="0" destOrd="0" presId="urn:microsoft.com/office/officeart/2005/8/layout/vList2"/>
    <dgm:cxn modelId="{8F2C1EA4-952B-4865-B4C9-069D48826AAE}" srcId="{6D67E07B-E93E-4383-9F5D-BE37974E98E3}" destId="{23DBC41B-4D80-4B92-8428-F3AB5BC2F0C5}" srcOrd="0" destOrd="0" parTransId="{8DB4AB8D-F79E-43AC-8652-4DCDD2CFFCB2}" sibTransId="{83F8BE95-F875-493A-B28B-06016DCDE15B}"/>
    <dgm:cxn modelId="{009294AB-BBDF-436D-AB55-0A8718895841}" srcId="{D10C4AA8-AC2C-4F5F-9509-555D16581BD5}" destId="{D9F0B98A-3FAF-4FB8-8EDC-C937B71065A1}" srcOrd="1" destOrd="0" parTransId="{F58AFCBF-DAC4-46AC-8926-573371854C32}" sibTransId="{B6218607-FA6A-47DA-9754-0A3228A1FF6A}"/>
    <dgm:cxn modelId="{043196B3-AE77-43C6-9F8E-E1D8694C2AE9}" srcId="{6D67E07B-E93E-4383-9F5D-BE37974E98E3}" destId="{BD80102C-987E-4AFC-95E2-5C3E02B2B230}" srcOrd="4" destOrd="0" parTransId="{23F86E17-AA0A-4E84-9B5E-531B8E6B05B5}" sibTransId="{709D8266-052C-4394-A3D6-E1F80D50D006}"/>
    <dgm:cxn modelId="{0074CFC0-B073-4F1A-8EFD-74AC95C35E62}" srcId="{845423FF-81CE-4EEC-AB5B-972FA8F25717}" destId="{A9394748-959C-45D5-9873-CA67EBFAE217}" srcOrd="0" destOrd="0" parTransId="{14239D15-3702-4F46-BF07-5D6035475F67}" sibTransId="{0D3240E6-56FE-4471-8437-87BCB23DB6A4}"/>
    <dgm:cxn modelId="{7E7786D3-8866-402A-B340-4C95C28A6849}" srcId="{845423FF-81CE-4EEC-AB5B-972FA8F25717}" destId="{D10C4AA8-AC2C-4F5F-9509-555D16581BD5}" srcOrd="1" destOrd="0" parTransId="{EC85891F-C43A-4458-AD0D-3E44BD8CB738}" sibTransId="{A8EDBDC8-6619-48C0-8390-B4221DC5751E}"/>
    <dgm:cxn modelId="{8F082AD9-9F54-48F2-B0A6-CADA7732B2E5}" srcId="{6D67E07B-E93E-4383-9F5D-BE37974E98E3}" destId="{B10BF13F-C863-4A37-B6BB-3700FAF5003C}" srcOrd="1" destOrd="0" parTransId="{1C10C37B-B870-4DA2-AA80-FCB98A8181FF}" sibTransId="{E9BC9A3E-010C-4368-8339-F7740A9E3060}"/>
    <dgm:cxn modelId="{853016F4-4614-4A05-98E1-12E99F10C0F3}" type="presOf" srcId="{D9F0B98A-3FAF-4FB8-8EDC-C937B71065A1}" destId="{B8587333-5CC5-4BF9-B3E5-95653BF3AFF0}" srcOrd="0" destOrd="1" presId="urn:microsoft.com/office/officeart/2005/8/layout/vList2"/>
    <dgm:cxn modelId="{0D925645-539E-415A-B375-6FAC656F5582}" type="presParOf" srcId="{07B679C3-C8B2-42B9-957A-4FE27400BC7C}" destId="{60BDA3A6-5354-4E67-8695-2FC864190A97}" srcOrd="0" destOrd="0" presId="urn:microsoft.com/office/officeart/2005/8/layout/vList2"/>
    <dgm:cxn modelId="{683EC0B1-18AC-45AD-A2B6-1C385DC48501}" type="presParOf" srcId="{07B679C3-C8B2-42B9-957A-4FE27400BC7C}" destId="{FD1E19D1-0C0D-46B3-AA51-67592FEA3BE6}" srcOrd="1" destOrd="0" presId="urn:microsoft.com/office/officeart/2005/8/layout/vList2"/>
    <dgm:cxn modelId="{930AE4AE-C3F8-4805-8EAE-D18F5091859C}" type="presParOf" srcId="{07B679C3-C8B2-42B9-957A-4FE27400BC7C}" destId="{071FC389-C3F2-4F96-81AF-90D51E9CB9B8}" srcOrd="2" destOrd="0" presId="urn:microsoft.com/office/officeart/2005/8/layout/vList2"/>
    <dgm:cxn modelId="{DB5E02B4-0631-4D5A-848F-8EAB6DB2D49C}" type="presParOf" srcId="{07B679C3-C8B2-42B9-957A-4FE27400BC7C}" destId="{B8587333-5CC5-4BF9-B3E5-95653BF3AF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05C5E-ACA2-426C-AD93-BCAFC6B87FAF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ABB16-8EEC-450E-A634-253802317A5B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 dirty="0"/>
            <a:t>Être transparent avec vous concernant les finances de la TGIRT</a:t>
          </a:r>
          <a:endParaRPr lang="en-US" sz="2700" kern="1200" dirty="0"/>
        </a:p>
      </dsp:txBody>
      <dsp:txXfrm>
        <a:off x="0" y="2492"/>
        <a:ext cx="6492875" cy="1700138"/>
      </dsp:txXfrm>
    </dsp:sp>
    <dsp:sp modelId="{7B9A33D5-0205-4A23-AD49-B45D82CE4AEE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027EE-D2E1-441B-9415-4A291D15A4A5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 dirty="0"/>
            <a:t>Viser un budget participatif : donc trouver ensemble des projets d’acquisition de connaissance que l’on veut financer (VOIC,…)</a:t>
          </a:r>
          <a:endParaRPr lang="en-US" sz="2700" kern="1200" dirty="0"/>
        </a:p>
      </dsp:txBody>
      <dsp:txXfrm>
        <a:off x="0" y="1702630"/>
        <a:ext cx="6492875" cy="1700138"/>
      </dsp:txXfrm>
    </dsp:sp>
    <dsp:sp modelId="{58F3994B-C6F8-4D6B-8784-65CABC4E05DE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FD787-7D18-4F23-8694-3D3F61417DE8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Proposer un calendrier de travail pour l’année à venir</a:t>
          </a:r>
          <a:endParaRPr lang="en-US" sz="2700" kern="1200"/>
        </a:p>
      </dsp:txBody>
      <dsp:txXfrm>
        <a:off x="0" y="3402769"/>
        <a:ext cx="6492875" cy="170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2CFE3-936A-47AA-8125-E285837612E4}">
      <dsp:nvSpPr>
        <dsp:cNvPr id="0" name=""/>
        <dsp:cNvSpPr/>
      </dsp:nvSpPr>
      <dsp:spPr>
        <a:xfrm>
          <a:off x="218422" y="2982"/>
          <a:ext cx="2091107" cy="12546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Caractérisation des ponceaux nord de la Gaspésie</a:t>
          </a:r>
          <a:endParaRPr lang="en-US" sz="1900" kern="1200"/>
        </a:p>
      </dsp:txBody>
      <dsp:txXfrm>
        <a:off x="218422" y="2982"/>
        <a:ext cx="2091107" cy="1254664"/>
      </dsp:txXfrm>
    </dsp:sp>
    <dsp:sp modelId="{8FED5F63-4A32-4C6D-8F5B-1DA6CC8263CB}">
      <dsp:nvSpPr>
        <dsp:cNvPr id="0" name=""/>
        <dsp:cNvSpPr/>
      </dsp:nvSpPr>
      <dsp:spPr>
        <a:xfrm>
          <a:off x="2518641" y="2982"/>
          <a:ext cx="2091107" cy="1254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Caractérisation des étangs vernaux</a:t>
          </a:r>
          <a:endParaRPr lang="en-US" sz="1900" kern="1200"/>
        </a:p>
      </dsp:txBody>
      <dsp:txXfrm>
        <a:off x="2518641" y="2982"/>
        <a:ext cx="2091107" cy="1254664"/>
      </dsp:txXfrm>
    </dsp:sp>
    <dsp:sp modelId="{0581761A-9DC5-4A14-ADB8-DB622F922AD4}">
      <dsp:nvSpPr>
        <dsp:cNvPr id="0" name=""/>
        <dsp:cNvSpPr/>
      </dsp:nvSpPr>
      <dsp:spPr>
        <a:xfrm>
          <a:off x="218422" y="1466757"/>
          <a:ext cx="2091107" cy="12546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2 tables communes (incluant aujourd’hui)</a:t>
          </a:r>
          <a:endParaRPr lang="en-US" sz="1900" kern="1200"/>
        </a:p>
      </dsp:txBody>
      <dsp:txXfrm>
        <a:off x="218422" y="1466757"/>
        <a:ext cx="2091107" cy="1254664"/>
      </dsp:txXfrm>
    </dsp:sp>
    <dsp:sp modelId="{D52D620A-E8F0-4950-B45C-54C676EF5574}">
      <dsp:nvSpPr>
        <dsp:cNvPr id="0" name=""/>
        <dsp:cNvSpPr/>
      </dsp:nvSpPr>
      <dsp:spPr>
        <a:xfrm>
          <a:off x="2518641" y="1466757"/>
          <a:ext cx="2091107" cy="12546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3 tables locales Nord</a:t>
          </a:r>
          <a:endParaRPr lang="en-US" sz="1900" kern="1200" dirty="0"/>
        </a:p>
      </dsp:txBody>
      <dsp:txXfrm>
        <a:off x="2518641" y="1466757"/>
        <a:ext cx="2091107" cy="1254664"/>
      </dsp:txXfrm>
    </dsp:sp>
    <dsp:sp modelId="{A31D7D27-5A8B-4BFC-90F3-3A328755CC48}">
      <dsp:nvSpPr>
        <dsp:cNvPr id="0" name=""/>
        <dsp:cNvSpPr/>
      </dsp:nvSpPr>
      <dsp:spPr>
        <a:xfrm>
          <a:off x="218422" y="2930532"/>
          <a:ext cx="2091107" cy="12546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2 tables locales Pointe</a:t>
          </a:r>
          <a:endParaRPr lang="en-US" sz="1900" kern="1200"/>
        </a:p>
      </dsp:txBody>
      <dsp:txXfrm>
        <a:off x="218422" y="2930532"/>
        <a:ext cx="2091107" cy="1254664"/>
      </dsp:txXfrm>
    </dsp:sp>
    <dsp:sp modelId="{21D9399C-9B2B-4BF3-A340-9D812416C6E6}">
      <dsp:nvSpPr>
        <dsp:cNvPr id="0" name=""/>
        <dsp:cNvSpPr/>
      </dsp:nvSpPr>
      <dsp:spPr>
        <a:xfrm>
          <a:off x="2518641" y="2930532"/>
          <a:ext cx="2091107" cy="12546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2 tables locales sud</a:t>
          </a:r>
          <a:endParaRPr lang="en-US" sz="1900" kern="1200"/>
        </a:p>
      </dsp:txBody>
      <dsp:txXfrm>
        <a:off x="2518641" y="2930532"/>
        <a:ext cx="2091107" cy="1254664"/>
      </dsp:txXfrm>
    </dsp:sp>
    <dsp:sp modelId="{315DC4C8-38D0-4F42-A3FA-5717CEB1F8BE}">
      <dsp:nvSpPr>
        <dsp:cNvPr id="0" name=""/>
        <dsp:cNvSpPr/>
      </dsp:nvSpPr>
      <dsp:spPr>
        <a:xfrm>
          <a:off x="218422" y="4394308"/>
          <a:ext cx="2091107" cy="1254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Une visite terrain concernant les étangs vernaux</a:t>
          </a:r>
          <a:endParaRPr lang="en-US" sz="1900" kern="1200" dirty="0"/>
        </a:p>
      </dsp:txBody>
      <dsp:txXfrm>
        <a:off x="218422" y="4394308"/>
        <a:ext cx="2091107" cy="1254664"/>
      </dsp:txXfrm>
    </dsp:sp>
    <dsp:sp modelId="{9D4F25E4-AEDC-428E-B2A9-59728CF4FB62}">
      <dsp:nvSpPr>
        <dsp:cNvPr id="0" name=""/>
        <dsp:cNvSpPr/>
      </dsp:nvSpPr>
      <dsp:spPr>
        <a:xfrm>
          <a:off x="2518641" y="4394308"/>
          <a:ext cx="2091107" cy="12546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Site internet et partage de </a:t>
          </a:r>
          <a:r>
            <a:rPr lang="en-US" sz="1900" kern="1200" dirty="0" err="1"/>
            <a:t>données</a:t>
          </a:r>
          <a:endParaRPr lang="en-US" sz="1900" kern="1200" dirty="0"/>
        </a:p>
      </dsp:txBody>
      <dsp:txXfrm>
        <a:off x="2518641" y="4394308"/>
        <a:ext cx="2091107" cy="1254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71C95-6036-419C-828C-273612B95FCC}">
      <dsp:nvSpPr>
        <dsp:cNvPr id="0" name=""/>
        <dsp:cNvSpPr/>
      </dsp:nvSpPr>
      <dsp:spPr>
        <a:xfrm>
          <a:off x="0" y="37147"/>
          <a:ext cx="4828172" cy="1342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Tenir les activités des TGIRT et TLGIRT</a:t>
          </a:r>
          <a:endParaRPr lang="en-US" sz="2400" kern="1200"/>
        </a:p>
      </dsp:txBody>
      <dsp:txXfrm>
        <a:off x="65539" y="102686"/>
        <a:ext cx="4697094" cy="1211496"/>
      </dsp:txXfrm>
    </dsp:sp>
    <dsp:sp modelId="{00D588F5-782B-4237-939D-E65CED0F1027}">
      <dsp:nvSpPr>
        <dsp:cNvPr id="0" name=""/>
        <dsp:cNvSpPr/>
      </dsp:nvSpPr>
      <dsp:spPr>
        <a:xfrm>
          <a:off x="0" y="1448842"/>
          <a:ext cx="4828172" cy="134257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Continuer la caractérisation de ponceaux (Rocher Percé)</a:t>
          </a:r>
          <a:endParaRPr lang="en-US" sz="2400" kern="1200"/>
        </a:p>
      </dsp:txBody>
      <dsp:txXfrm>
        <a:off x="65539" y="1514381"/>
        <a:ext cx="4697094" cy="1211496"/>
      </dsp:txXfrm>
    </dsp:sp>
    <dsp:sp modelId="{37A7AAEC-199F-4322-A6F9-5F40BBA96859}">
      <dsp:nvSpPr>
        <dsp:cNvPr id="0" name=""/>
        <dsp:cNvSpPr/>
      </dsp:nvSpPr>
      <dsp:spPr>
        <a:xfrm>
          <a:off x="0" y="2860537"/>
          <a:ext cx="4828172" cy="134257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Continuer le site internet et la diffusion de données sur ArcGIS online</a:t>
          </a:r>
          <a:endParaRPr lang="en-US" sz="2400" kern="1200" dirty="0"/>
        </a:p>
      </dsp:txBody>
      <dsp:txXfrm>
        <a:off x="65539" y="2926076"/>
        <a:ext cx="4697094" cy="1211496"/>
      </dsp:txXfrm>
    </dsp:sp>
    <dsp:sp modelId="{BB11C898-472A-46B4-9D5C-464A95252B82}">
      <dsp:nvSpPr>
        <dsp:cNvPr id="0" name=""/>
        <dsp:cNvSpPr/>
      </dsp:nvSpPr>
      <dsp:spPr>
        <a:xfrm>
          <a:off x="0" y="4272232"/>
          <a:ext cx="4828172" cy="134257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Acquérir</a:t>
          </a:r>
          <a:r>
            <a:rPr lang="en-US" sz="2400" kern="1200" dirty="0"/>
            <a:t> des </a:t>
          </a:r>
          <a:r>
            <a:rPr lang="en-US" sz="2400" kern="1200" dirty="0" err="1"/>
            <a:t>connaissances</a:t>
          </a:r>
          <a:r>
            <a:rPr lang="en-US" sz="2400" kern="1200" dirty="0"/>
            <a:t> sur les VOIC</a:t>
          </a:r>
        </a:p>
      </dsp:txBody>
      <dsp:txXfrm>
        <a:off x="65539" y="4337771"/>
        <a:ext cx="4697094" cy="1211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DA3A6-5354-4E67-8695-2FC864190A97}">
      <dsp:nvSpPr>
        <dsp:cNvPr id="0" name=""/>
        <dsp:cNvSpPr/>
      </dsp:nvSpPr>
      <dsp:spPr>
        <a:xfrm>
          <a:off x="0" y="18540"/>
          <a:ext cx="4828172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TGIRT Commune en personne si la situation sanitaire le permet</a:t>
          </a:r>
          <a:endParaRPr lang="en-US" sz="2300" kern="1200"/>
        </a:p>
      </dsp:txBody>
      <dsp:txXfrm>
        <a:off x="44664" y="63204"/>
        <a:ext cx="4738844" cy="825612"/>
      </dsp:txXfrm>
    </dsp:sp>
    <dsp:sp modelId="{FD1E19D1-0C0D-46B3-AA51-67592FEA3BE6}">
      <dsp:nvSpPr>
        <dsp:cNvPr id="0" name=""/>
        <dsp:cNvSpPr/>
      </dsp:nvSpPr>
      <dsp:spPr>
        <a:xfrm>
          <a:off x="0" y="933480"/>
          <a:ext cx="4828172" cy="28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9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800" kern="1200"/>
            <a:t>5 rencontres 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800" kern="1200"/>
            <a:t>Jeudi 19 mai 2022 Gaspé (Milieu fragile en bordure de rivière ; Potentiel acéricole ; VOIC)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800" kern="1200"/>
            <a:t>Mardi 20 septembre 2022 Ste-Anne des Monts (Adaptation aux changements climatiques) 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800" kern="1200"/>
            <a:t>Mardi 22 novembre 2022 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800" kern="1200"/>
            <a:t>Fin janvier 2023 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800" kern="1200"/>
            <a:t>Fin mars 2023</a:t>
          </a:r>
          <a:endParaRPr lang="en-US" sz="1800" kern="1200"/>
        </a:p>
      </dsp:txBody>
      <dsp:txXfrm>
        <a:off x="0" y="933480"/>
        <a:ext cx="4828172" cy="2856600"/>
      </dsp:txXfrm>
    </dsp:sp>
    <dsp:sp modelId="{071FC389-C3F2-4F96-81AF-90D51E9CB9B8}">
      <dsp:nvSpPr>
        <dsp:cNvPr id="0" name=""/>
        <dsp:cNvSpPr/>
      </dsp:nvSpPr>
      <dsp:spPr>
        <a:xfrm>
          <a:off x="0" y="3790080"/>
          <a:ext cx="4828172" cy="9149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Tables locales</a:t>
          </a:r>
          <a:endParaRPr lang="en-US" sz="2300" kern="1200"/>
        </a:p>
      </dsp:txBody>
      <dsp:txXfrm>
        <a:off x="44664" y="3834744"/>
        <a:ext cx="4738844" cy="825612"/>
      </dsp:txXfrm>
    </dsp:sp>
    <dsp:sp modelId="{B8587333-5CC5-4BF9-B3E5-95653BF3AFF0}">
      <dsp:nvSpPr>
        <dsp:cNvPr id="0" name=""/>
        <dsp:cNvSpPr/>
      </dsp:nvSpPr>
      <dsp:spPr>
        <a:xfrm>
          <a:off x="0" y="4705020"/>
          <a:ext cx="4828172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9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800" kern="1200"/>
            <a:t>61 : 2 rencontres par visioconférence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800" kern="1200"/>
            <a:t>62 : 3 rencontres par visioconférence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800" kern="1200"/>
            <a:t>63 : 3 rencontres par visioconférence</a:t>
          </a:r>
          <a:endParaRPr lang="en-US" sz="1800" kern="1200"/>
        </a:p>
      </dsp:txBody>
      <dsp:txXfrm>
        <a:off x="0" y="4705020"/>
        <a:ext cx="4828172" cy="928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08801-8F45-467F-9270-48E53D6CC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18DF6C-75BC-471C-A5AA-44A0F5617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9E1680-8341-4461-955F-8E0CAA0E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B51-0E9A-42D9-ADB9-2F6D30034D74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0FF443-DF4F-4313-85E3-7A39CC66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0F184A-615C-4965-BF0F-7914A4D9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6FC8-F67E-4B95-881C-64EC81EF02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113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17186-ABA4-480A-A8DA-0993FF00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AFB492-29D4-405A-84BC-31B5D11AB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D0FC5C-EA5D-44CB-9FFC-EBF34E02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B51-0E9A-42D9-ADB9-2F6D30034D74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50656B-47EF-488A-B707-4F04CF1D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D3759E-99BE-4CF8-9CC1-24BB9C46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6FC8-F67E-4B95-881C-64EC81EF02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070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D3AD89-5D93-45BF-90BE-3DFAC96AF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1FB7DA-45F6-4C8C-8E34-427649681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366B86-A8FD-42F1-B62D-02C343EE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B51-0E9A-42D9-ADB9-2F6D30034D74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0699FB-D21A-4534-A2EF-4C8B7DCE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4E30F3-E0D7-48BD-8DE3-DC213AA3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6FC8-F67E-4B95-881C-64EC81EF02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811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FD779-8E63-41EF-9E1C-FC701333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40CC1-A5AD-45FA-AF36-40B7AA32A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BCA356-A2EC-4786-A76F-432ADDBF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B51-0E9A-42D9-ADB9-2F6D30034D74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BACD0B-3490-45C7-AC94-653A7F2B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11AF9C-D8B5-47BB-8793-676EAF16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6FC8-F67E-4B95-881C-64EC81EF02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165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AF116D-CFAD-474C-A46F-F5D8256E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FFD75B-8E9E-40F9-9646-A2B432E9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C400B-7633-4B43-88C5-3BA464A1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B51-0E9A-42D9-ADB9-2F6D30034D74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5545AF-E23D-495B-91CD-6EB62C4B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A22BA5-3605-48B3-B110-57A9A556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6FC8-F67E-4B95-881C-64EC81EF02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727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05F1B-7F85-4196-A841-D5A29069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06CA63-5CD9-46FD-A1EC-F228BA727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4ED87E-DC6C-446E-B780-653B57AA7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010573-6E27-49BC-9078-27886609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B51-0E9A-42D9-ADB9-2F6D30034D74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6C5C3D-09C1-4317-8479-74CC1261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B64BC2-B25D-4B99-BDC4-A3975B4B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6FC8-F67E-4B95-881C-64EC81EF02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360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23587-BFAB-44EE-B2D0-EDC36C5D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52BF9C-404A-4470-9D39-27E649B88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AA1F15-F2E6-4A06-B5C9-AF91C8EB1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C3E1F6-930D-48F4-A818-FD600A23B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9046D8-D3A8-43E8-9E9D-77C1C1046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4FDCDA-3D62-49B9-8FA6-69115109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B51-0E9A-42D9-ADB9-2F6D30034D74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14A274-DCB9-4038-AB54-5CF94B26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623B10-87A8-4B40-9925-B63C052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6FC8-F67E-4B95-881C-64EC81EF02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907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11083-EAC2-473A-89D0-DE39DD96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8EF2D1-E14B-4D2B-B061-28E6D93E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B51-0E9A-42D9-ADB9-2F6D30034D74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BA4E69-0E13-41C1-89B3-AFAD105C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51926-E3F8-46BF-AEF5-EC9D8AA2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6FC8-F67E-4B95-881C-64EC81EF02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4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52BF2E-298B-423B-AF14-C969A7B0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B51-0E9A-42D9-ADB9-2F6D30034D74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F881C1-67F3-4FAA-AE2E-EEED3B14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DAD79B-3519-4D4E-B173-B324654E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6FC8-F67E-4B95-881C-64EC81EF02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013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1A4A2C-A5E0-416F-83E9-FFD8E39F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CE6DD3-FE51-475A-A6DC-91E998410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5F1A50-AD61-413F-AC57-9CE6595B5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C8E7C8-FC14-4AD4-BAA6-20670597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B51-0E9A-42D9-ADB9-2F6D30034D74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57A5DC-D36B-42C9-9640-FE8ECB9B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661941-0D94-429C-B5D7-E0D17089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6FC8-F67E-4B95-881C-64EC81EF02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705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C7547-97E9-4615-AB2B-09AB65CB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551018C-B4A6-4F3D-951F-3D72934E9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CF361F-2257-4E43-B12B-6BAFA6681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DF0EE9-A43B-40E9-B772-F47FFC9F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6B51-0E9A-42D9-ADB9-2F6D30034D74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9B28B4-A12E-40F7-BC86-215BE1B9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470730-5D0F-4A20-B8C2-6D11C334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6FC8-F67E-4B95-881C-64EC81EF02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764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2EAC1F-8CB5-49E7-A958-39BD1F28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4F173D-5B21-4ECC-B02B-B770A1C3C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C74372-8B59-4598-B2FF-DFDD3C574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06B51-0E9A-42D9-ADB9-2F6D30034D74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D40AD4-FBF0-43F4-B890-6B90DFD16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F8039-738F-4BD4-A71D-B9AC211D9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6FC8-F67E-4B95-881C-64EC81EF02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80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e image contenant texte, livre, tissu&#10;&#10;Description générée automatiquement">
            <a:extLst>
              <a:ext uri="{FF2B5EF4-FFF2-40B4-BE49-F238E27FC236}">
                <a16:creationId xmlns:a16="http://schemas.microsoft.com/office/drawing/2014/main" id="{06E56441-A9E9-13BE-A303-665ED4EB0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857" b="1461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33B5FCA-FFE1-42BB-A0AC-B24327351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TGIRT Commune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61ACCB-AF18-471D-ADDD-95ACCE999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2022-03-31</a:t>
            </a:r>
          </a:p>
        </p:txBody>
      </p:sp>
    </p:spTree>
    <p:extLst>
      <p:ext uri="{BB962C8B-B14F-4D97-AF65-F5344CB8AC3E}">
        <p14:creationId xmlns:p14="http://schemas.microsoft.com/office/powerpoint/2010/main" val="2872730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D black question marks with one yellow question mark">
            <a:extLst>
              <a:ext uri="{FF2B5EF4-FFF2-40B4-BE49-F238E27FC236}">
                <a16:creationId xmlns:a16="http://schemas.microsoft.com/office/drawing/2014/main" id="{8D7F70E9-ED9E-31EB-F349-DD41ABE78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8990" r="6122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B5842DD-828A-41E9-8A7D-B586DA2F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Questions? Suggestions? Propositions?</a:t>
            </a:r>
          </a:p>
        </p:txBody>
      </p:sp>
    </p:spTree>
    <p:extLst>
      <p:ext uri="{BB962C8B-B14F-4D97-AF65-F5344CB8AC3E}">
        <p14:creationId xmlns:p14="http://schemas.microsoft.com/office/powerpoint/2010/main" val="369674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des sur des papiers">
            <a:extLst>
              <a:ext uri="{FF2B5EF4-FFF2-40B4-BE49-F238E27FC236}">
                <a16:creationId xmlns:a16="http://schemas.microsoft.com/office/drawing/2014/main" id="{DE18F6A4-D177-5E52-6128-E797D26D4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608" b="1212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59D90A0-D945-4FD9-8DA6-4B0706E6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Finance, budget et calendrier 2022-2023</a:t>
            </a:r>
          </a:p>
        </p:txBody>
      </p:sp>
    </p:spTree>
    <p:extLst>
      <p:ext uri="{BB962C8B-B14F-4D97-AF65-F5344CB8AC3E}">
        <p14:creationId xmlns:p14="http://schemas.microsoft.com/office/powerpoint/2010/main" val="11907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3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3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3A5C8E5-85F9-4E0F-BB30-9ADA1FFF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But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A624D66-F50B-80C8-5D13-014BCAEE1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78611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96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586845-518A-47E7-8E96-AEA2463C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fr-CA" sz="3800">
                <a:solidFill>
                  <a:srgbClr val="FFFFFF"/>
                </a:solidFill>
              </a:rPr>
              <a:t>Finance de la TGIRT (Bilan 2021-2022)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885F015-B5F7-4513-8333-1ED5C1E2A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029763"/>
              </p:ext>
            </p:extLst>
          </p:nvPr>
        </p:nvGraphicFramePr>
        <p:xfrm>
          <a:off x="4696549" y="687388"/>
          <a:ext cx="6404116" cy="5153216"/>
        </p:xfrm>
        <a:graphic>
          <a:graphicData uri="http://schemas.openxmlformats.org/drawingml/2006/table">
            <a:tbl>
              <a:tblPr/>
              <a:tblGrid>
                <a:gridCol w="4587759">
                  <a:extLst>
                    <a:ext uri="{9D8B030D-6E8A-4147-A177-3AD203B41FA5}">
                      <a16:colId xmlns:a16="http://schemas.microsoft.com/office/drawing/2014/main" val="2847426751"/>
                    </a:ext>
                  </a:extLst>
                </a:gridCol>
                <a:gridCol w="1816357">
                  <a:extLst>
                    <a:ext uri="{9D8B030D-6E8A-4147-A177-3AD203B41FA5}">
                      <a16:colId xmlns:a16="http://schemas.microsoft.com/office/drawing/2014/main" val="2411126662"/>
                    </a:ext>
                  </a:extLst>
                </a:gridCol>
              </a:tblGrid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Actuel</a:t>
                      </a: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76710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Actif – Revenu</a:t>
                      </a: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804157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Excédentaires PADF 2020-2021</a:t>
                      </a:r>
                      <a:endParaRPr lang="fr-CA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72 226,46 $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385075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non-dépensés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45 314,85 $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83055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PADF 21-22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74 830,71 $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448051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sous-total</a:t>
                      </a:r>
                      <a:endParaRPr lang="fr-CA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192 372,02 $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02127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Passif - Dépenses</a:t>
                      </a:r>
                      <a:endParaRPr lang="fr-CA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721954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Frais de diffusion et de promotions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695,19 $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615378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Fonctionnement TGIRT commune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3 731,23 $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085816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Fonctionnement TLGIRT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1 052,32 $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622440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et VOIC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5 039,40 $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26093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Harmonisation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888,66 $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138236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Visite terrain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191013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Acquisition de connaissance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46 998,33 $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660809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Sous-total</a:t>
                      </a:r>
                      <a:endParaRPr lang="fr-CA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58 405,12 $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630677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surplus estimé de 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133 966,90 $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78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68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3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C37C8C1-05D9-49C6-97A5-36216089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r-CA" sz="4800">
                <a:solidFill>
                  <a:schemeClr val="bg1"/>
                </a:solidFill>
              </a:rPr>
              <a:t>Bilan des activités 2021-2022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1661EE2-8E7B-70FE-E61F-16B7E35A19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597569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47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721CE3D-61F0-446E-B3D7-7EE04250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r-CA" sz="4800">
                <a:solidFill>
                  <a:schemeClr val="bg1"/>
                </a:solidFill>
              </a:rPr>
              <a:t>Objectifs pour 2022-2023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803F4A4-76F6-32E9-E57C-415FA941B1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449459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34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A8AD0BC-6DB1-4D3E-A922-F3C6020C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r-CA" sz="4800" dirty="0">
                <a:solidFill>
                  <a:schemeClr val="bg1"/>
                </a:solidFill>
              </a:rPr>
              <a:t>Les activités de la TGIRT 2022-2023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B9F0DC3-0F9D-FD75-4BC4-35A050A5D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615685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97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F2AFDE-05EC-45CA-91CA-645B891D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CA" sz="4100"/>
              <a:t>Prévision des activités pour 2022-2023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66F4C6-9CCF-445D-AFED-01C43B12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CA" sz="2000" dirty="0"/>
              <a:t>Engager deux stagiaires pour aider à la documentation et à structurer la refonte des VOIC</a:t>
            </a:r>
          </a:p>
          <a:p>
            <a:r>
              <a:rPr lang="fr-CA" sz="2000" dirty="0"/>
              <a:t>Caractérisation de ponceaux dans Rocher Percé</a:t>
            </a:r>
          </a:p>
          <a:p>
            <a:pPr lvl="1"/>
            <a:r>
              <a:rPr lang="fr-CA" sz="2000" dirty="0"/>
              <a:t>C’est un projet de 34 555,10 $</a:t>
            </a:r>
          </a:p>
          <a:p>
            <a:pPr lvl="1"/>
            <a:r>
              <a:rPr lang="fr-CA" sz="2000" dirty="0"/>
              <a:t>Une caractérisation des ponceaux au niveau des rivières : Pabos, Grande rivière, Port Daniel et Malbaie. </a:t>
            </a:r>
          </a:p>
          <a:p>
            <a:endParaRPr lang="fr-CA" sz="2000" dirty="0"/>
          </a:p>
          <a:p>
            <a:endParaRPr lang="fr-CA" sz="2000" dirty="0"/>
          </a:p>
        </p:txBody>
      </p:sp>
      <p:pic>
        <p:nvPicPr>
          <p:cNvPr id="5" name="Picture 4" descr="Vue aérienne d’un d’un lac, d’un barrage et d’un fleuve">
            <a:extLst>
              <a:ext uri="{FF2B5EF4-FFF2-40B4-BE49-F238E27FC236}">
                <a16:creationId xmlns:a16="http://schemas.microsoft.com/office/drawing/2014/main" id="{F9F4AA02-A154-F188-25EE-E4B79C0E4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1" r="1614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49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586845-518A-47E7-8E96-AEA2463C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fr-CA" sz="3800" dirty="0">
                <a:solidFill>
                  <a:srgbClr val="FFFFFF"/>
                </a:solidFill>
              </a:rPr>
              <a:t>Budget </a:t>
            </a:r>
            <a:br>
              <a:rPr lang="fr-CA" sz="3800" dirty="0">
                <a:solidFill>
                  <a:srgbClr val="FFFFFF"/>
                </a:solidFill>
              </a:rPr>
            </a:br>
            <a:r>
              <a:rPr lang="fr-CA" sz="3800" dirty="0">
                <a:solidFill>
                  <a:srgbClr val="FFFFFF"/>
                </a:solidFill>
              </a:rPr>
              <a:t>2022-2023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885F015-B5F7-4513-8333-1ED5C1E2A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188556"/>
              </p:ext>
            </p:extLst>
          </p:nvPr>
        </p:nvGraphicFramePr>
        <p:xfrm>
          <a:off x="4696549" y="687388"/>
          <a:ext cx="6404116" cy="4831140"/>
        </p:xfrm>
        <a:graphic>
          <a:graphicData uri="http://schemas.openxmlformats.org/drawingml/2006/table">
            <a:tbl>
              <a:tblPr/>
              <a:tblGrid>
                <a:gridCol w="4587759">
                  <a:extLst>
                    <a:ext uri="{9D8B030D-6E8A-4147-A177-3AD203B41FA5}">
                      <a16:colId xmlns:a16="http://schemas.microsoft.com/office/drawing/2014/main" val="2847426751"/>
                    </a:ext>
                  </a:extLst>
                </a:gridCol>
                <a:gridCol w="1816357">
                  <a:extLst>
                    <a:ext uri="{9D8B030D-6E8A-4147-A177-3AD203B41FA5}">
                      <a16:colId xmlns:a16="http://schemas.microsoft.com/office/drawing/2014/main" val="2411126662"/>
                    </a:ext>
                  </a:extLst>
                </a:gridCol>
              </a:tblGrid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Actuel</a:t>
                      </a: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76710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Actif – Revenu</a:t>
                      </a: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804157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Excédentaires PADF 2020-2021</a:t>
                      </a:r>
                      <a:endParaRPr lang="fr-CA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133 966,90 $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385075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PADF 21-22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33 498,70 $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448051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sous-total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167 465,60 $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02127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Passif - Dépenses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721954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Frais de diffusion et de promotions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4 000,00 $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615378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Fonctionnement TGIRT commune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13 200,00 $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085816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Fonctionnement TLGIRT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3 000,00 $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622440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et VOIC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1 500,00 $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26093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Harmonisation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138236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Visite terrain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6 250,00 $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191013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Acquisition de connaissance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34 555,10 $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660809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Sous-total</a:t>
                      </a:r>
                      <a:endParaRPr lang="fr-CA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62 505,10 $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630677"/>
                  </a:ext>
                </a:extLst>
              </a:tr>
              <a:tr h="3220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de </a:t>
                      </a:r>
                      <a:endParaRPr lang="fr-CA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5" marR="11585" marT="11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104 960,50 $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78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484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434</Words>
  <Application>Microsoft Office PowerPoint</Application>
  <PresentationFormat>Grand écran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TGIRT Commune</vt:lpstr>
      <vt:lpstr>Finance, budget et calendrier 2022-2023</vt:lpstr>
      <vt:lpstr>But</vt:lpstr>
      <vt:lpstr>Finance de la TGIRT (Bilan 2021-2022)</vt:lpstr>
      <vt:lpstr>Bilan des activités 2021-2022</vt:lpstr>
      <vt:lpstr>Objectifs pour 2022-2023</vt:lpstr>
      <vt:lpstr>Les activités de la TGIRT 2022-2023</vt:lpstr>
      <vt:lpstr>Prévision des activités pour 2022-2023</vt:lpstr>
      <vt:lpstr>Budget  2022-2023</vt:lpstr>
      <vt:lpstr>Questions? Suggestions? Propositions?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TGIRT Commune</dc:title>
  <dc:creator>Guillaume Berger-Richard</dc:creator>
  <cp:lastModifiedBy>Guillaume Berger-Richard</cp:lastModifiedBy>
  <cp:revision>1</cp:revision>
  <dcterms:created xsi:type="dcterms:W3CDTF">2022-03-08T16:33:16Z</dcterms:created>
  <dcterms:modified xsi:type="dcterms:W3CDTF">2022-03-29T18:58:23Z</dcterms:modified>
</cp:coreProperties>
</file>