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1" r:id="rId4"/>
    <p:sldId id="257" r:id="rId5"/>
    <p:sldId id="26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723AF3-5518-41A1-A38F-F5115B88964D}" v="1" dt="2022-03-29T20:21:28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laume Berger-Richard" userId="ae63dfce-121b-4b3a-9a61-acc2aa3eb073" providerId="ADAL" clId="{FE723AF3-5518-41A1-A38F-F5115B88964D}"/>
    <pc:docChg chg="undo custSel addSld delSld modSld sldOrd">
      <pc:chgData name="Guillaume Berger-Richard" userId="ae63dfce-121b-4b3a-9a61-acc2aa3eb073" providerId="ADAL" clId="{FE723AF3-5518-41A1-A38F-F5115B88964D}" dt="2022-03-29T20:27:57.810" v="31" actId="255"/>
      <pc:docMkLst>
        <pc:docMk/>
      </pc:docMkLst>
      <pc:sldChg chg="addSp delSp modSp mod ord">
        <pc:chgData name="Guillaume Berger-Richard" userId="ae63dfce-121b-4b3a-9a61-acc2aa3eb073" providerId="ADAL" clId="{FE723AF3-5518-41A1-A38F-F5115B88964D}" dt="2022-03-29T20:27:57.810" v="31" actId="255"/>
        <pc:sldMkLst>
          <pc:docMk/>
          <pc:sldMk cId="2719835586" sldId="265"/>
        </pc:sldMkLst>
        <pc:spChg chg="mod">
          <ac:chgData name="Guillaume Berger-Richard" userId="ae63dfce-121b-4b3a-9a61-acc2aa3eb073" providerId="ADAL" clId="{FE723AF3-5518-41A1-A38F-F5115B88964D}" dt="2022-03-29T20:26:23.539" v="20"/>
          <ac:spMkLst>
            <pc:docMk/>
            <pc:sldMk cId="2719835586" sldId="265"/>
            <ac:spMk id="2" creationId="{8A12ECBA-778E-4C5E-A4A5-5667D58E9E8B}"/>
          </ac:spMkLst>
        </pc:spChg>
        <pc:spChg chg="mod">
          <ac:chgData name="Guillaume Berger-Richard" userId="ae63dfce-121b-4b3a-9a61-acc2aa3eb073" providerId="ADAL" clId="{FE723AF3-5518-41A1-A38F-F5115B88964D}" dt="2022-03-29T20:27:57.810" v="31" actId="255"/>
          <ac:spMkLst>
            <pc:docMk/>
            <pc:sldMk cId="2719835586" sldId="265"/>
            <ac:spMk id="3" creationId="{F011DFC9-BF5B-4B57-AE2D-AEE7A872CDCC}"/>
          </ac:spMkLst>
        </pc:spChg>
        <pc:graphicFrameChg chg="add del modGraphic">
          <ac:chgData name="Guillaume Berger-Richard" userId="ae63dfce-121b-4b3a-9a61-acc2aa3eb073" providerId="ADAL" clId="{FE723AF3-5518-41A1-A38F-F5115B88964D}" dt="2022-03-29T20:27:20.148" v="25" actId="1032"/>
          <ac:graphicFrameMkLst>
            <pc:docMk/>
            <pc:sldMk cId="2719835586" sldId="265"/>
            <ac:graphicFrameMk id="4" creationId="{C57EF427-9EE0-42BC-89D3-3756DC41ABD3}"/>
          </ac:graphicFrameMkLst>
        </pc:graphicFrameChg>
      </pc:sldChg>
      <pc:sldChg chg="addSp delSp modSp del mod ord setBg setClrOvrMap">
        <pc:chgData name="Guillaume Berger-Richard" userId="ae63dfce-121b-4b3a-9a61-acc2aa3eb073" providerId="ADAL" clId="{FE723AF3-5518-41A1-A38F-F5115B88964D}" dt="2022-03-29T20:27:41.107" v="29" actId="47"/>
        <pc:sldMkLst>
          <pc:docMk/>
          <pc:sldMk cId="1653971106" sldId="268"/>
        </pc:sldMkLst>
        <pc:spChg chg="mod">
          <ac:chgData name="Guillaume Berger-Richard" userId="ae63dfce-121b-4b3a-9a61-acc2aa3eb073" providerId="ADAL" clId="{FE723AF3-5518-41A1-A38F-F5115B88964D}" dt="2022-03-29T20:25:47.051" v="17" actId="26606"/>
          <ac:spMkLst>
            <pc:docMk/>
            <pc:sldMk cId="1653971106" sldId="268"/>
            <ac:spMk id="2" creationId="{E4C8CC55-A1AA-4B41-9F06-8604D6373641}"/>
          </ac:spMkLst>
        </pc:spChg>
        <pc:spChg chg="add del mod">
          <ac:chgData name="Guillaume Berger-Richard" userId="ae63dfce-121b-4b3a-9a61-acc2aa3eb073" providerId="ADAL" clId="{FE723AF3-5518-41A1-A38F-F5115B88964D}" dt="2022-03-29T20:21:02.879" v="6" actId="26606"/>
          <ac:spMkLst>
            <pc:docMk/>
            <pc:sldMk cId="1653971106" sldId="268"/>
            <ac:spMk id="3" creationId="{E577FDBC-8FE0-4CF0-A5B3-4BE028E5FB13}"/>
          </ac:spMkLst>
        </pc:spChg>
        <pc:spChg chg="add del">
          <ac:chgData name="Guillaume Berger-Richard" userId="ae63dfce-121b-4b3a-9a61-acc2aa3eb073" providerId="ADAL" clId="{FE723AF3-5518-41A1-A38F-F5115B88964D}" dt="2022-03-29T20:21:14.550" v="7" actId="26606"/>
          <ac:spMkLst>
            <pc:docMk/>
            <pc:sldMk cId="1653971106" sldId="268"/>
            <ac:spMk id="7" creationId="{98DED6BC-9A3E-48D4-AD7C-A56D63F547E8}"/>
          </ac:spMkLst>
        </pc:spChg>
        <pc:spChg chg="add del">
          <ac:chgData name="Guillaume Berger-Richard" userId="ae63dfce-121b-4b3a-9a61-acc2aa3eb073" providerId="ADAL" clId="{FE723AF3-5518-41A1-A38F-F5115B88964D}" dt="2022-03-29T20:20:11.079" v="1" actId="26606"/>
          <ac:spMkLst>
            <pc:docMk/>
            <pc:sldMk cId="1653971106" sldId="268"/>
            <ac:spMk id="8" creationId="{5C8908E2-EE49-44D2-9428-A28D2312A8D5}"/>
          </ac:spMkLst>
        </pc:spChg>
        <pc:spChg chg="add del">
          <ac:chgData name="Guillaume Berger-Richard" userId="ae63dfce-121b-4b3a-9a61-acc2aa3eb073" providerId="ADAL" clId="{FE723AF3-5518-41A1-A38F-F5115B88964D}" dt="2022-03-29T20:20:48.916" v="5" actId="26606"/>
          <ac:spMkLst>
            <pc:docMk/>
            <pc:sldMk cId="1653971106" sldId="268"/>
            <ac:spMk id="9" creationId="{C5278130-DFE0-457B-8698-88DF69019DDE}"/>
          </ac:spMkLst>
        </pc:spChg>
        <pc:spChg chg="add del">
          <ac:chgData name="Guillaume Berger-Richard" userId="ae63dfce-121b-4b3a-9a61-acc2aa3eb073" providerId="ADAL" clId="{FE723AF3-5518-41A1-A38F-F5115B88964D}" dt="2022-03-29T20:20:48.916" v="5" actId="26606"/>
          <ac:spMkLst>
            <pc:docMk/>
            <pc:sldMk cId="1653971106" sldId="268"/>
            <ac:spMk id="11" creationId="{2F99531B-1681-4D6E-BECB-18325B33A618}"/>
          </ac:spMkLst>
        </pc:spChg>
        <pc:spChg chg="add del">
          <ac:chgData name="Guillaume Berger-Richard" userId="ae63dfce-121b-4b3a-9a61-acc2aa3eb073" providerId="ADAL" clId="{FE723AF3-5518-41A1-A38F-F5115B88964D}" dt="2022-03-29T20:21:14.550" v="7" actId="26606"/>
          <ac:spMkLst>
            <pc:docMk/>
            <pc:sldMk cId="1653971106" sldId="268"/>
            <ac:spMk id="12" creationId="{6B6E033A-DB2E-49B8-B600-B38E0C280263}"/>
          </ac:spMkLst>
        </pc:spChg>
        <pc:spChg chg="add del">
          <ac:chgData name="Guillaume Berger-Richard" userId="ae63dfce-121b-4b3a-9a61-acc2aa3eb073" providerId="ADAL" clId="{FE723AF3-5518-41A1-A38F-F5115B88964D}" dt="2022-03-29T20:20:48.916" v="5" actId="26606"/>
          <ac:spMkLst>
            <pc:docMk/>
            <pc:sldMk cId="1653971106" sldId="268"/>
            <ac:spMk id="13" creationId="{20344094-430A-400B-804B-910E696A1A90}"/>
          </ac:spMkLst>
        </pc:spChg>
        <pc:spChg chg="add del">
          <ac:chgData name="Guillaume Berger-Richard" userId="ae63dfce-121b-4b3a-9a61-acc2aa3eb073" providerId="ADAL" clId="{FE723AF3-5518-41A1-A38F-F5115B88964D}" dt="2022-03-29T20:20:11.079" v="1" actId="26606"/>
          <ac:spMkLst>
            <pc:docMk/>
            <pc:sldMk cId="1653971106" sldId="268"/>
            <ac:spMk id="14" creationId="{BD92035A-AA2F-4CD8-A556-1CE8BDEC75BD}"/>
          </ac:spMkLst>
        </pc:spChg>
        <pc:spChg chg="add del">
          <ac:chgData name="Guillaume Berger-Richard" userId="ae63dfce-121b-4b3a-9a61-acc2aa3eb073" providerId="ADAL" clId="{FE723AF3-5518-41A1-A38F-F5115B88964D}" dt="2022-03-29T20:20:48.916" v="5" actId="26606"/>
          <ac:spMkLst>
            <pc:docMk/>
            <pc:sldMk cId="1653971106" sldId="268"/>
            <ac:spMk id="15" creationId="{453C67DF-7782-4E57-AB9B-F1B4811AD8FE}"/>
          </ac:spMkLst>
        </pc:spChg>
        <pc:spChg chg="add del">
          <ac:chgData name="Guillaume Berger-Richard" userId="ae63dfce-121b-4b3a-9a61-acc2aa3eb073" providerId="ADAL" clId="{FE723AF3-5518-41A1-A38F-F5115B88964D}" dt="2022-03-29T20:20:11.079" v="1" actId="26606"/>
          <ac:spMkLst>
            <pc:docMk/>
            <pc:sldMk cId="1653971106" sldId="268"/>
            <ac:spMk id="16" creationId="{ED888B23-07FA-482A-96DF-47E31AF1A603}"/>
          </ac:spMkLst>
        </pc:spChg>
        <pc:spChg chg="add del">
          <ac:chgData name="Guillaume Berger-Richard" userId="ae63dfce-121b-4b3a-9a61-acc2aa3eb073" providerId="ADAL" clId="{FE723AF3-5518-41A1-A38F-F5115B88964D}" dt="2022-03-29T20:25:47.051" v="17" actId="26606"/>
          <ac:spMkLst>
            <pc:docMk/>
            <pc:sldMk cId="1653971106" sldId="268"/>
            <ac:spMk id="23" creationId="{44AD29B6-BF3B-4407-9E75-52DF8E3B29F1}"/>
          </ac:spMkLst>
        </pc:spChg>
        <pc:spChg chg="add del">
          <ac:chgData name="Guillaume Berger-Richard" userId="ae63dfce-121b-4b3a-9a61-acc2aa3eb073" providerId="ADAL" clId="{FE723AF3-5518-41A1-A38F-F5115B88964D}" dt="2022-03-29T20:25:47.051" v="17" actId="26606"/>
          <ac:spMkLst>
            <pc:docMk/>
            <pc:sldMk cId="1653971106" sldId="268"/>
            <ac:spMk id="25" creationId="{55F8BA08-3E38-4B70-B93A-74F08E092206}"/>
          </ac:spMkLst>
        </pc:spChg>
        <pc:spChg chg="add del">
          <ac:chgData name="Guillaume Berger-Richard" userId="ae63dfce-121b-4b3a-9a61-acc2aa3eb073" providerId="ADAL" clId="{FE723AF3-5518-41A1-A38F-F5115B88964D}" dt="2022-03-29T20:25:47.051" v="17" actId="26606"/>
          <ac:spMkLst>
            <pc:docMk/>
            <pc:sldMk cId="1653971106" sldId="268"/>
            <ac:spMk id="27" creationId="{357F1B33-79AB-4A71-8CEC-4546D709B8C8}"/>
          </ac:spMkLst>
        </pc:spChg>
        <pc:spChg chg="add">
          <ac:chgData name="Guillaume Berger-Richard" userId="ae63dfce-121b-4b3a-9a61-acc2aa3eb073" providerId="ADAL" clId="{FE723AF3-5518-41A1-A38F-F5115B88964D}" dt="2022-03-29T20:25:47.051" v="17" actId="26606"/>
          <ac:spMkLst>
            <pc:docMk/>
            <pc:sldMk cId="1653971106" sldId="268"/>
            <ac:spMk id="30" creationId="{C5E6CFF1-2F42-4E10-9A97-F116F46F53FE}"/>
          </ac:spMkLst>
        </pc:spChg>
        <pc:spChg chg="add del">
          <ac:chgData name="Guillaume Berger-Richard" userId="ae63dfce-121b-4b3a-9a61-acc2aa3eb073" providerId="ADAL" clId="{FE723AF3-5518-41A1-A38F-F5115B88964D}" dt="2022-03-29T20:23:59.616" v="10" actId="26606"/>
          <ac:spMkLst>
            <pc:docMk/>
            <pc:sldMk cId="1653971106" sldId="268"/>
            <ac:spMk id="33" creationId="{D1D34770-47A8-402C-AF23-2B653F2D88C1}"/>
          </ac:spMkLst>
        </pc:spChg>
        <pc:spChg chg="add del">
          <ac:chgData name="Guillaume Berger-Richard" userId="ae63dfce-121b-4b3a-9a61-acc2aa3eb073" providerId="ADAL" clId="{FE723AF3-5518-41A1-A38F-F5115B88964D}" dt="2022-03-29T20:24:11.186" v="12" actId="26606"/>
          <ac:spMkLst>
            <pc:docMk/>
            <pc:sldMk cId="1653971106" sldId="268"/>
            <ac:spMk id="36" creationId="{C5E6CFF1-2F42-4E10-9A97-F116F46F53FE}"/>
          </ac:spMkLst>
        </pc:spChg>
        <pc:grpChg chg="add del">
          <ac:chgData name="Guillaume Berger-Richard" userId="ae63dfce-121b-4b3a-9a61-acc2aa3eb073" providerId="ADAL" clId="{FE723AF3-5518-41A1-A38F-F5115B88964D}" dt="2022-03-29T20:20:11.079" v="1" actId="26606"/>
          <ac:grpSpMkLst>
            <pc:docMk/>
            <pc:sldMk cId="1653971106" sldId="268"/>
            <ac:grpSpMk id="10" creationId="{5D1A9D8B-3117-4D9D-BDA4-DD81895098B0}"/>
          </ac:grpSpMkLst>
        </pc:grpChg>
        <pc:graphicFrameChg chg="add del">
          <ac:chgData name="Guillaume Berger-Richard" userId="ae63dfce-121b-4b3a-9a61-acc2aa3eb073" providerId="ADAL" clId="{FE723AF3-5518-41A1-A38F-F5115B88964D}" dt="2022-03-29T20:20:27.556" v="3" actId="26606"/>
          <ac:graphicFrameMkLst>
            <pc:docMk/>
            <pc:sldMk cId="1653971106" sldId="268"/>
            <ac:graphicFrameMk id="5" creationId="{9E062A1B-3595-07AC-3DA5-157CF905A514}"/>
          </ac:graphicFrameMkLst>
        </pc:graphicFrameChg>
        <pc:graphicFrameChg chg="add del">
          <ac:chgData name="Guillaume Berger-Richard" userId="ae63dfce-121b-4b3a-9a61-acc2aa3eb073" providerId="ADAL" clId="{FE723AF3-5518-41A1-A38F-F5115B88964D}" dt="2022-03-29T20:20:48.916" v="5" actId="26606"/>
          <ac:graphicFrameMkLst>
            <pc:docMk/>
            <pc:sldMk cId="1653971106" sldId="268"/>
            <ac:graphicFrameMk id="6" creationId="{01772EAA-C576-FD4C-B8F7-CD9A8AC3EE32}"/>
          </ac:graphicFrameMkLst>
        </pc:graphicFrameChg>
        <pc:graphicFrameChg chg="add mod modGraphic">
          <ac:chgData name="Guillaume Berger-Richard" userId="ae63dfce-121b-4b3a-9a61-acc2aa3eb073" providerId="ADAL" clId="{FE723AF3-5518-41A1-A38F-F5115B88964D}" dt="2022-03-29T20:25:47.051" v="17" actId="26606"/>
          <ac:graphicFrameMkLst>
            <pc:docMk/>
            <pc:sldMk cId="1653971106" sldId="268"/>
            <ac:graphicFrameMk id="18" creationId="{31A51419-1E60-48D3-37AB-B9504AFBDDE2}"/>
          </ac:graphicFrameMkLst>
        </pc:graphicFrameChg>
        <pc:picChg chg="add del">
          <ac:chgData name="Guillaume Berger-Richard" userId="ae63dfce-121b-4b3a-9a61-acc2aa3eb073" providerId="ADAL" clId="{FE723AF3-5518-41A1-A38F-F5115B88964D}" dt="2022-03-29T20:23:59.616" v="10" actId="26606"/>
          <ac:picMkLst>
            <pc:docMk/>
            <pc:sldMk cId="1653971106" sldId="268"/>
            <ac:picMk id="29" creationId="{FCA3F1AE-2F8F-606D-82BF-1627A9F7E329}"/>
          </ac:picMkLst>
        </pc:picChg>
        <pc:picChg chg="add mod">
          <ac:chgData name="Guillaume Berger-Richard" userId="ae63dfce-121b-4b3a-9a61-acc2aa3eb073" providerId="ADAL" clId="{FE723AF3-5518-41A1-A38F-F5115B88964D}" dt="2022-03-29T20:25:56.821" v="18" actId="27614"/>
          <ac:picMkLst>
            <pc:docMk/>
            <pc:sldMk cId="1653971106" sldId="268"/>
            <ac:picMk id="31" creationId="{6337EFA3-21FB-5BB3-2AB6-BDF8498B2AD2}"/>
          </ac:picMkLst>
        </pc:picChg>
        <pc:picChg chg="add del">
          <ac:chgData name="Guillaume Berger-Richard" userId="ae63dfce-121b-4b3a-9a61-acc2aa3eb073" providerId="ADAL" clId="{FE723AF3-5518-41A1-A38F-F5115B88964D}" dt="2022-03-29T20:24:11.186" v="12" actId="26606"/>
          <ac:picMkLst>
            <pc:docMk/>
            <pc:sldMk cId="1653971106" sldId="268"/>
            <ac:picMk id="37" creationId="{1FB7407B-8105-8110-38AF-F072936E03FA}"/>
          </ac:picMkLst>
        </pc:picChg>
        <pc:cxnChg chg="add del">
          <ac:chgData name="Guillaume Berger-Richard" userId="ae63dfce-121b-4b3a-9a61-acc2aa3eb073" providerId="ADAL" clId="{FE723AF3-5518-41A1-A38F-F5115B88964D}" dt="2022-03-29T20:20:48.916" v="5" actId="26606"/>
          <ac:cxnSpMkLst>
            <pc:docMk/>
            <pc:sldMk cId="1653971106" sldId="268"/>
            <ac:cxnSpMk id="17" creationId="{B03A5AE3-BD30-455C-842B-7626C8BEF097}"/>
          </ac:cxnSpMkLst>
        </pc:cxnChg>
        <pc:cxnChg chg="add del">
          <ac:chgData name="Guillaume Berger-Richard" userId="ae63dfce-121b-4b3a-9a61-acc2aa3eb073" providerId="ADAL" clId="{FE723AF3-5518-41A1-A38F-F5115B88964D}" dt="2022-03-29T20:20:48.916" v="5" actId="26606"/>
          <ac:cxnSpMkLst>
            <pc:docMk/>
            <pc:sldMk cId="1653971106" sldId="268"/>
            <ac:cxnSpMk id="19" creationId="{2DBECAA5-1F2D-470D-875C-8F2C2CA3E54B}"/>
          </ac:cxnSpMkLst>
        </pc:cxnChg>
        <pc:cxnChg chg="add">
          <ac:chgData name="Guillaume Berger-Richard" userId="ae63dfce-121b-4b3a-9a61-acc2aa3eb073" providerId="ADAL" clId="{FE723AF3-5518-41A1-A38F-F5115B88964D}" dt="2022-03-29T20:25:47.051" v="17" actId="26606"/>
          <ac:cxnSpMkLst>
            <pc:docMk/>
            <pc:sldMk cId="1653971106" sldId="268"/>
            <ac:cxnSpMk id="32" creationId="{67182200-4859-4C8D-BCBB-55B245C28BA3}"/>
          </ac:cxnSpMkLst>
        </pc:cxnChg>
        <pc:cxnChg chg="add del">
          <ac:chgData name="Guillaume Berger-Richard" userId="ae63dfce-121b-4b3a-9a61-acc2aa3eb073" providerId="ADAL" clId="{FE723AF3-5518-41A1-A38F-F5115B88964D}" dt="2022-03-29T20:24:11.186" v="12" actId="26606"/>
          <ac:cxnSpMkLst>
            <pc:docMk/>
            <pc:sldMk cId="1653971106" sldId="268"/>
            <ac:cxnSpMk id="35" creationId="{67182200-4859-4C8D-BCBB-55B245C28BA3}"/>
          </ac:cxnSpMkLst>
        </pc:cxnChg>
      </pc:sldChg>
      <pc:sldChg chg="add">
        <pc:chgData name="Guillaume Berger-Richard" userId="ae63dfce-121b-4b3a-9a61-acc2aa3eb073" providerId="ADAL" clId="{FE723AF3-5518-41A1-A38F-F5115B88964D}" dt="2022-03-29T20:26:07.044" v="19" actId="2890"/>
        <pc:sldMkLst>
          <pc:docMk/>
          <pc:sldMk cId="142954125" sldId="27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FC390-A760-4623-A0A8-A7B7D7E0A7C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D4EA211-F238-4A89-9504-071EF35E4F7A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Valeur</a:t>
          </a:r>
          <a:endParaRPr lang="en-US"/>
        </a:p>
      </dgm:t>
    </dgm:pt>
    <dgm:pt modelId="{F91331A1-1912-4E3E-BCFD-7B1903F3A180}" type="parTrans" cxnId="{B48B2001-F14A-40B1-812D-C6FA9D5CC7FD}">
      <dgm:prSet/>
      <dgm:spPr/>
      <dgm:t>
        <a:bodyPr/>
        <a:lstStyle/>
        <a:p>
          <a:endParaRPr lang="en-US"/>
        </a:p>
      </dgm:t>
    </dgm:pt>
    <dgm:pt modelId="{6F7EFA22-9589-4047-87D2-502356F541A3}" type="sibTrans" cxnId="{B48B2001-F14A-40B1-812D-C6FA9D5CC7FD}">
      <dgm:prSet/>
      <dgm:spPr/>
      <dgm:t>
        <a:bodyPr/>
        <a:lstStyle/>
        <a:p>
          <a:endParaRPr lang="en-US"/>
        </a:p>
      </dgm:t>
    </dgm:pt>
    <dgm:pt modelId="{369C3981-623F-4899-A973-9507DC1798A2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Objectif</a:t>
          </a:r>
          <a:endParaRPr lang="en-US"/>
        </a:p>
      </dgm:t>
    </dgm:pt>
    <dgm:pt modelId="{A04F5A02-A239-4BD6-9605-6BF4BAE08D5F}" type="parTrans" cxnId="{278A53A2-1EA0-43E4-90AF-8C5D61070F4A}">
      <dgm:prSet/>
      <dgm:spPr/>
      <dgm:t>
        <a:bodyPr/>
        <a:lstStyle/>
        <a:p>
          <a:endParaRPr lang="en-US"/>
        </a:p>
      </dgm:t>
    </dgm:pt>
    <dgm:pt modelId="{1E1C0F68-6994-4FC8-ADBE-A6BCEFE0199B}" type="sibTrans" cxnId="{278A53A2-1EA0-43E4-90AF-8C5D61070F4A}">
      <dgm:prSet/>
      <dgm:spPr/>
      <dgm:t>
        <a:bodyPr/>
        <a:lstStyle/>
        <a:p>
          <a:endParaRPr lang="en-US"/>
        </a:p>
      </dgm:t>
    </dgm:pt>
    <dgm:pt modelId="{05EBC957-893A-4D9D-B354-3BF119AE31D0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Indicateurs</a:t>
          </a:r>
          <a:endParaRPr lang="en-US"/>
        </a:p>
      </dgm:t>
    </dgm:pt>
    <dgm:pt modelId="{85571BB6-2D87-4527-9DF0-0162673AF7DD}" type="parTrans" cxnId="{D541D9B9-CF36-4F7C-8AA3-43FB5D0BEAD3}">
      <dgm:prSet/>
      <dgm:spPr/>
      <dgm:t>
        <a:bodyPr/>
        <a:lstStyle/>
        <a:p>
          <a:endParaRPr lang="en-US"/>
        </a:p>
      </dgm:t>
    </dgm:pt>
    <dgm:pt modelId="{6C409291-2FE6-4F38-A12E-6971040D41B7}" type="sibTrans" cxnId="{D541D9B9-CF36-4F7C-8AA3-43FB5D0BEAD3}">
      <dgm:prSet/>
      <dgm:spPr/>
      <dgm:t>
        <a:bodyPr/>
        <a:lstStyle/>
        <a:p>
          <a:endParaRPr lang="en-US"/>
        </a:p>
      </dgm:t>
    </dgm:pt>
    <dgm:pt modelId="{9B7F0576-F127-4079-844F-8D3DE7D3CF16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Cibles</a:t>
          </a:r>
          <a:endParaRPr lang="en-US"/>
        </a:p>
      </dgm:t>
    </dgm:pt>
    <dgm:pt modelId="{481CB9A2-558C-44E0-A139-2D9F645807D0}" type="parTrans" cxnId="{8F143E43-123C-4FDF-8891-006DC0968A79}">
      <dgm:prSet/>
      <dgm:spPr/>
      <dgm:t>
        <a:bodyPr/>
        <a:lstStyle/>
        <a:p>
          <a:endParaRPr lang="en-US"/>
        </a:p>
      </dgm:t>
    </dgm:pt>
    <dgm:pt modelId="{DDFDAD49-DE95-4008-9EE3-D42FB6AC9575}" type="sibTrans" cxnId="{8F143E43-123C-4FDF-8891-006DC0968A79}">
      <dgm:prSet/>
      <dgm:spPr/>
      <dgm:t>
        <a:bodyPr/>
        <a:lstStyle/>
        <a:p>
          <a:endParaRPr lang="en-US"/>
        </a:p>
      </dgm:t>
    </dgm:pt>
    <dgm:pt modelId="{F3D15A99-39DF-4B66-9F19-9B390B8BD13E}" type="pres">
      <dgm:prSet presAssocID="{27DFC390-A760-4623-A0A8-A7B7D7E0A7C4}" presName="root" presStyleCnt="0">
        <dgm:presLayoutVars>
          <dgm:dir/>
          <dgm:resizeHandles val="exact"/>
        </dgm:presLayoutVars>
      </dgm:prSet>
      <dgm:spPr/>
    </dgm:pt>
    <dgm:pt modelId="{28E78D14-A1D6-4CF4-8541-4D70F5BAC8E6}" type="pres">
      <dgm:prSet presAssocID="{3D4EA211-F238-4A89-9504-071EF35E4F7A}" presName="compNode" presStyleCnt="0"/>
      <dgm:spPr/>
    </dgm:pt>
    <dgm:pt modelId="{374B741F-2AD6-4EC9-8FDD-B135C838B9F3}" type="pres">
      <dgm:prSet presAssocID="{3D4EA211-F238-4A89-9504-071EF35E4F7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éunion avec un remplissage uni"/>
        </a:ext>
      </dgm:extLst>
    </dgm:pt>
    <dgm:pt modelId="{9BFA1C0E-681E-4123-9DDF-23107A9185B7}" type="pres">
      <dgm:prSet presAssocID="{3D4EA211-F238-4A89-9504-071EF35E4F7A}" presName="spaceRect" presStyleCnt="0"/>
      <dgm:spPr/>
    </dgm:pt>
    <dgm:pt modelId="{0300CD83-A2E1-4328-B9C7-E6D8FE40BF8D}" type="pres">
      <dgm:prSet presAssocID="{3D4EA211-F238-4A89-9504-071EF35E4F7A}" presName="textRect" presStyleLbl="revTx" presStyleIdx="0" presStyleCnt="4">
        <dgm:presLayoutVars>
          <dgm:chMax val="1"/>
          <dgm:chPref val="1"/>
        </dgm:presLayoutVars>
      </dgm:prSet>
      <dgm:spPr/>
    </dgm:pt>
    <dgm:pt modelId="{D05C9FDA-BC2C-4D73-AD6A-471E1C41C6C3}" type="pres">
      <dgm:prSet presAssocID="{6F7EFA22-9589-4047-87D2-502356F541A3}" presName="sibTrans" presStyleCnt="0"/>
      <dgm:spPr/>
    </dgm:pt>
    <dgm:pt modelId="{E2D08409-7D76-477A-92E1-AB492A1ABF60}" type="pres">
      <dgm:prSet presAssocID="{369C3981-623F-4899-A973-9507DC1798A2}" presName="compNode" presStyleCnt="0"/>
      <dgm:spPr/>
    </dgm:pt>
    <dgm:pt modelId="{5510FDD4-C83C-4B0B-8FC0-F35FC9A947A8}" type="pres">
      <dgm:prSet presAssocID="{369C3981-623F-4899-A973-9507DC1798A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E9594F0-BC9A-43AE-9C39-7E60FD735E9E}" type="pres">
      <dgm:prSet presAssocID="{369C3981-623F-4899-A973-9507DC1798A2}" presName="spaceRect" presStyleCnt="0"/>
      <dgm:spPr/>
    </dgm:pt>
    <dgm:pt modelId="{F6AFC82B-48AB-475F-A2D6-8EBD1670FCC4}" type="pres">
      <dgm:prSet presAssocID="{369C3981-623F-4899-A973-9507DC1798A2}" presName="textRect" presStyleLbl="revTx" presStyleIdx="1" presStyleCnt="4">
        <dgm:presLayoutVars>
          <dgm:chMax val="1"/>
          <dgm:chPref val="1"/>
        </dgm:presLayoutVars>
      </dgm:prSet>
      <dgm:spPr/>
    </dgm:pt>
    <dgm:pt modelId="{FA3290E8-C4CF-4F6C-89E3-F39719E73105}" type="pres">
      <dgm:prSet presAssocID="{1E1C0F68-6994-4FC8-ADBE-A6BCEFE0199B}" presName="sibTrans" presStyleCnt="0"/>
      <dgm:spPr/>
    </dgm:pt>
    <dgm:pt modelId="{D933377D-3F41-453E-BB87-D4B83E72A4DD}" type="pres">
      <dgm:prSet presAssocID="{05EBC957-893A-4D9D-B354-3BF119AE31D0}" presName="compNode" presStyleCnt="0"/>
      <dgm:spPr/>
    </dgm:pt>
    <dgm:pt modelId="{B804DB4E-A4EB-43A4-89C3-A254CBCF4B18}" type="pres">
      <dgm:prSet presAssocID="{05EBC957-893A-4D9D-B354-3BF119AE31D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B77B601-B8D2-4FFE-89FD-11782F097F26}" type="pres">
      <dgm:prSet presAssocID="{05EBC957-893A-4D9D-B354-3BF119AE31D0}" presName="spaceRect" presStyleCnt="0"/>
      <dgm:spPr/>
    </dgm:pt>
    <dgm:pt modelId="{32BABAA2-3738-4ED8-8532-51A31E8DF94A}" type="pres">
      <dgm:prSet presAssocID="{05EBC957-893A-4D9D-B354-3BF119AE31D0}" presName="textRect" presStyleLbl="revTx" presStyleIdx="2" presStyleCnt="4">
        <dgm:presLayoutVars>
          <dgm:chMax val="1"/>
          <dgm:chPref val="1"/>
        </dgm:presLayoutVars>
      </dgm:prSet>
      <dgm:spPr/>
    </dgm:pt>
    <dgm:pt modelId="{6F7741FB-47D5-4705-8BB9-51BA97B9EFBA}" type="pres">
      <dgm:prSet presAssocID="{6C409291-2FE6-4F38-A12E-6971040D41B7}" presName="sibTrans" presStyleCnt="0"/>
      <dgm:spPr/>
    </dgm:pt>
    <dgm:pt modelId="{C9EFCB68-C7C2-4694-8FB5-5A812E555524}" type="pres">
      <dgm:prSet presAssocID="{9B7F0576-F127-4079-844F-8D3DE7D3CF16}" presName="compNode" presStyleCnt="0"/>
      <dgm:spPr/>
    </dgm:pt>
    <dgm:pt modelId="{648EFF4C-0538-4921-BD6B-D7BD48B3E470}" type="pres">
      <dgm:prSet presAssocID="{9B7F0576-F127-4079-844F-8D3DE7D3CF1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001C3A56-4FDB-40F7-A5D9-A373432341C9}" type="pres">
      <dgm:prSet presAssocID="{9B7F0576-F127-4079-844F-8D3DE7D3CF16}" presName="spaceRect" presStyleCnt="0"/>
      <dgm:spPr/>
    </dgm:pt>
    <dgm:pt modelId="{C4DC01C4-D2A8-48EB-ABA8-356BFF72405A}" type="pres">
      <dgm:prSet presAssocID="{9B7F0576-F127-4079-844F-8D3DE7D3CF1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48B2001-F14A-40B1-812D-C6FA9D5CC7FD}" srcId="{27DFC390-A760-4623-A0A8-A7B7D7E0A7C4}" destId="{3D4EA211-F238-4A89-9504-071EF35E4F7A}" srcOrd="0" destOrd="0" parTransId="{F91331A1-1912-4E3E-BCFD-7B1903F3A180}" sibTransId="{6F7EFA22-9589-4047-87D2-502356F541A3}"/>
    <dgm:cxn modelId="{9A454F08-143A-4836-AEE1-771695B483DE}" type="presOf" srcId="{05EBC957-893A-4D9D-B354-3BF119AE31D0}" destId="{32BABAA2-3738-4ED8-8532-51A31E8DF94A}" srcOrd="0" destOrd="0" presId="urn:microsoft.com/office/officeart/2018/2/layout/IconLabelList"/>
    <dgm:cxn modelId="{E4DE1022-F5F9-456F-8E16-AE1526CAA9AF}" type="presOf" srcId="{3D4EA211-F238-4A89-9504-071EF35E4F7A}" destId="{0300CD83-A2E1-4328-B9C7-E6D8FE40BF8D}" srcOrd="0" destOrd="0" presId="urn:microsoft.com/office/officeart/2018/2/layout/IconLabelList"/>
    <dgm:cxn modelId="{608C015B-17D5-46EA-A68A-7647C3ADC9D9}" type="presOf" srcId="{27DFC390-A760-4623-A0A8-A7B7D7E0A7C4}" destId="{F3D15A99-39DF-4B66-9F19-9B390B8BD13E}" srcOrd="0" destOrd="0" presId="urn:microsoft.com/office/officeart/2018/2/layout/IconLabelList"/>
    <dgm:cxn modelId="{8F143E43-123C-4FDF-8891-006DC0968A79}" srcId="{27DFC390-A760-4623-A0A8-A7B7D7E0A7C4}" destId="{9B7F0576-F127-4079-844F-8D3DE7D3CF16}" srcOrd="3" destOrd="0" parTransId="{481CB9A2-558C-44E0-A139-2D9F645807D0}" sibTransId="{DDFDAD49-DE95-4008-9EE3-D42FB6AC9575}"/>
    <dgm:cxn modelId="{EB559086-B5A5-4F86-8BB2-D87769ED7203}" type="presOf" srcId="{9B7F0576-F127-4079-844F-8D3DE7D3CF16}" destId="{C4DC01C4-D2A8-48EB-ABA8-356BFF72405A}" srcOrd="0" destOrd="0" presId="urn:microsoft.com/office/officeart/2018/2/layout/IconLabelList"/>
    <dgm:cxn modelId="{278A53A2-1EA0-43E4-90AF-8C5D61070F4A}" srcId="{27DFC390-A760-4623-A0A8-A7B7D7E0A7C4}" destId="{369C3981-623F-4899-A973-9507DC1798A2}" srcOrd="1" destOrd="0" parTransId="{A04F5A02-A239-4BD6-9605-6BF4BAE08D5F}" sibTransId="{1E1C0F68-6994-4FC8-ADBE-A6BCEFE0199B}"/>
    <dgm:cxn modelId="{D541D9B9-CF36-4F7C-8AA3-43FB5D0BEAD3}" srcId="{27DFC390-A760-4623-A0A8-A7B7D7E0A7C4}" destId="{05EBC957-893A-4D9D-B354-3BF119AE31D0}" srcOrd="2" destOrd="0" parTransId="{85571BB6-2D87-4527-9DF0-0162673AF7DD}" sibTransId="{6C409291-2FE6-4F38-A12E-6971040D41B7}"/>
    <dgm:cxn modelId="{E65BBDC2-144D-463D-B976-5A4BD7080C80}" type="presOf" srcId="{369C3981-623F-4899-A973-9507DC1798A2}" destId="{F6AFC82B-48AB-475F-A2D6-8EBD1670FCC4}" srcOrd="0" destOrd="0" presId="urn:microsoft.com/office/officeart/2018/2/layout/IconLabelList"/>
    <dgm:cxn modelId="{D450F26A-366F-4E36-8E76-A3EA0C40623C}" type="presParOf" srcId="{F3D15A99-39DF-4B66-9F19-9B390B8BD13E}" destId="{28E78D14-A1D6-4CF4-8541-4D70F5BAC8E6}" srcOrd="0" destOrd="0" presId="urn:microsoft.com/office/officeart/2018/2/layout/IconLabelList"/>
    <dgm:cxn modelId="{F6C75A50-B9C0-4BC2-88F4-E7392CD9CBA3}" type="presParOf" srcId="{28E78D14-A1D6-4CF4-8541-4D70F5BAC8E6}" destId="{374B741F-2AD6-4EC9-8FDD-B135C838B9F3}" srcOrd="0" destOrd="0" presId="urn:microsoft.com/office/officeart/2018/2/layout/IconLabelList"/>
    <dgm:cxn modelId="{8997DAB0-C6B1-473A-96B9-C3901EBB6470}" type="presParOf" srcId="{28E78D14-A1D6-4CF4-8541-4D70F5BAC8E6}" destId="{9BFA1C0E-681E-4123-9DDF-23107A9185B7}" srcOrd="1" destOrd="0" presId="urn:microsoft.com/office/officeart/2018/2/layout/IconLabelList"/>
    <dgm:cxn modelId="{27AB9070-C8CC-4CA4-BDF9-6F4A69E9ED3D}" type="presParOf" srcId="{28E78D14-A1D6-4CF4-8541-4D70F5BAC8E6}" destId="{0300CD83-A2E1-4328-B9C7-E6D8FE40BF8D}" srcOrd="2" destOrd="0" presId="urn:microsoft.com/office/officeart/2018/2/layout/IconLabelList"/>
    <dgm:cxn modelId="{8CA3863F-EDC1-4FA1-A99A-CC96A008D87D}" type="presParOf" srcId="{F3D15A99-39DF-4B66-9F19-9B390B8BD13E}" destId="{D05C9FDA-BC2C-4D73-AD6A-471E1C41C6C3}" srcOrd="1" destOrd="0" presId="urn:microsoft.com/office/officeart/2018/2/layout/IconLabelList"/>
    <dgm:cxn modelId="{19E7889B-4CB0-4532-96EC-42FEB057B0E5}" type="presParOf" srcId="{F3D15A99-39DF-4B66-9F19-9B390B8BD13E}" destId="{E2D08409-7D76-477A-92E1-AB492A1ABF60}" srcOrd="2" destOrd="0" presId="urn:microsoft.com/office/officeart/2018/2/layout/IconLabelList"/>
    <dgm:cxn modelId="{59C9D1B2-2D3F-436E-8BD1-1D9EB5180428}" type="presParOf" srcId="{E2D08409-7D76-477A-92E1-AB492A1ABF60}" destId="{5510FDD4-C83C-4B0B-8FC0-F35FC9A947A8}" srcOrd="0" destOrd="0" presId="urn:microsoft.com/office/officeart/2018/2/layout/IconLabelList"/>
    <dgm:cxn modelId="{37AD7DEF-7A11-4244-9BF5-EF92C4F7DF05}" type="presParOf" srcId="{E2D08409-7D76-477A-92E1-AB492A1ABF60}" destId="{9E9594F0-BC9A-43AE-9C39-7E60FD735E9E}" srcOrd="1" destOrd="0" presId="urn:microsoft.com/office/officeart/2018/2/layout/IconLabelList"/>
    <dgm:cxn modelId="{2E10CC44-4F69-4BE9-A915-4DBC1A51A618}" type="presParOf" srcId="{E2D08409-7D76-477A-92E1-AB492A1ABF60}" destId="{F6AFC82B-48AB-475F-A2D6-8EBD1670FCC4}" srcOrd="2" destOrd="0" presId="urn:microsoft.com/office/officeart/2018/2/layout/IconLabelList"/>
    <dgm:cxn modelId="{5F494F80-52D6-4E5C-AF46-1C6E1711C7D8}" type="presParOf" srcId="{F3D15A99-39DF-4B66-9F19-9B390B8BD13E}" destId="{FA3290E8-C4CF-4F6C-89E3-F39719E73105}" srcOrd="3" destOrd="0" presId="urn:microsoft.com/office/officeart/2018/2/layout/IconLabelList"/>
    <dgm:cxn modelId="{678B2E26-2BFD-4011-A965-92FC29FCEF59}" type="presParOf" srcId="{F3D15A99-39DF-4B66-9F19-9B390B8BD13E}" destId="{D933377D-3F41-453E-BB87-D4B83E72A4DD}" srcOrd="4" destOrd="0" presId="urn:microsoft.com/office/officeart/2018/2/layout/IconLabelList"/>
    <dgm:cxn modelId="{1E075CDC-8558-4C15-9342-5665F23ECB89}" type="presParOf" srcId="{D933377D-3F41-453E-BB87-D4B83E72A4DD}" destId="{B804DB4E-A4EB-43A4-89C3-A254CBCF4B18}" srcOrd="0" destOrd="0" presId="urn:microsoft.com/office/officeart/2018/2/layout/IconLabelList"/>
    <dgm:cxn modelId="{38891850-8CFA-44C7-9839-1031CB7E2741}" type="presParOf" srcId="{D933377D-3F41-453E-BB87-D4B83E72A4DD}" destId="{6B77B601-B8D2-4FFE-89FD-11782F097F26}" srcOrd="1" destOrd="0" presId="urn:microsoft.com/office/officeart/2018/2/layout/IconLabelList"/>
    <dgm:cxn modelId="{2684546A-7C34-4E86-A8A4-3BFC9EEF88AE}" type="presParOf" srcId="{D933377D-3F41-453E-BB87-D4B83E72A4DD}" destId="{32BABAA2-3738-4ED8-8532-51A31E8DF94A}" srcOrd="2" destOrd="0" presId="urn:microsoft.com/office/officeart/2018/2/layout/IconLabelList"/>
    <dgm:cxn modelId="{52894362-2289-4D8F-8537-6E0E4CE5323E}" type="presParOf" srcId="{F3D15A99-39DF-4B66-9F19-9B390B8BD13E}" destId="{6F7741FB-47D5-4705-8BB9-51BA97B9EFBA}" srcOrd="5" destOrd="0" presId="urn:microsoft.com/office/officeart/2018/2/layout/IconLabelList"/>
    <dgm:cxn modelId="{143C71F2-EA2A-4B05-84A2-DB1322C4EDFD}" type="presParOf" srcId="{F3D15A99-39DF-4B66-9F19-9B390B8BD13E}" destId="{C9EFCB68-C7C2-4694-8FB5-5A812E555524}" srcOrd="6" destOrd="0" presId="urn:microsoft.com/office/officeart/2018/2/layout/IconLabelList"/>
    <dgm:cxn modelId="{68454EA9-F402-44A4-8D3C-CEBD8113A555}" type="presParOf" srcId="{C9EFCB68-C7C2-4694-8FB5-5A812E555524}" destId="{648EFF4C-0538-4921-BD6B-D7BD48B3E470}" srcOrd="0" destOrd="0" presId="urn:microsoft.com/office/officeart/2018/2/layout/IconLabelList"/>
    <dgm:cxn modelId="{9A0C7B6D-665B-4F1D-A5C8-6AC19D86FB7A}" type="presParOf" srcId="{C9EFCB68-C7C2-4694-8FB5-5A812E555524}" destId="{001C3A56-4FDB-40F7-A5D9-A373432341C9}" srcOrd="1" destOrd="0" presId="urn:microsoft.com/office/officeart/2018/2/layout/IconLabelList"/>
    <dgm:cxn modelId="{964A945B-C631-4AE4-89E2-645609780C37}" type="presParOf" srcId="{C9EFCB68-C7C2-4694-8FB5-5A812E555524}" destId="{C4DC01C4-D2A8-48EB-ABA8-356BFF72405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DFCE91-485F-4532-80F0-23F430B5B7CF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CA"/>
        </a:p>
      </dgm:t>
    </dgm:pt>
    <dgm:pt modelId="{F86031FF-4337-4AB1-97CB-108471715D16}">
      <dgm:prSet phldrT="[Texte]"/>
      <dgm:spPr/>
      <dgm:t>
        <a:bodyPr/>
        <a:lstStyle/>
        <a:p>
          <a:r>
            <a:rPr lang="fr-CA" dirty="0"/>
            <a:t>Identification des enjeux</a:t>
          </a:r>
        </a:p>
      </dgm:t>
    </dgm:pt>
    <dgm:pt modelId="{A8C6D8ED-2226-45C1-9500-DE5972E4C560}" type="parTrans" cxnId="{19D4B471-A25A-4745-AE85-8DD20DB7C7B7}">
      <dgm:prSet/>
      <dgm:spPr/>
      <dgm:t>
        <a:bodyPr/>
        <a:lstStyle/>
        <a:p>
          <a:endParaRPr lang="fr-CA"/>
        </a:p>
      </dgm:t>
    </dgm:pt>
    <dgm:pt modelId="{9E241B5C-96A2-4EA8-BE55-49EBE7DDC551}" type="sibTrans" cxnId="{19D4B471-A25A-4745-AE85-8DD20DB7C7B7}">
      <dgm:prSet/>
      <dgm:spPr/>
      <dgm:t>
        <a:bodyPr/>
        <a:lstStyle/>
        <a:p>
          <a:endParaRPr lang="fr-CA"/>
        </a:p>
      </dgm:t>
    </dgm:pt>
    <dgm:pt modelId="{49A4A4C9-8E0A-41C2-8A7F-BA503BB5EABF}">
      <dgm:prSet phldrT="[Texte]"/>
      <dgm:spPr/>
      <dgm:t>
        <a:bodyPr/>
        <a:lstStyle/>
        <a:p>
          <a:r>
            <a:rPr lang="fr-CA" dirty="0"/>
            <a:t>Documentation des enjeux</a:t>
          </a:r>
        </a:p>
      </dgm:t>
    </dgm:pt>
    <dgm:pt modelId="{F2945460-3DDB-4957-9710-F220D4D19D48}" type="parTrans" cxnId="{F3FD0D27-E5D1-436C-84C6-DBAE237B102C}">
      <dgm:prSet/>
      <dgm:spPr/>
      <dgm:t>
        <a:bodyPr/>
        <a:lstStyle/>
        <a:p>
          <a:endParaRPr lang="fr-CA"/>
        </a:p>
      </dgm:t>
    </dgm:pt>
    <dgm:pt modelId="{F31A234A-AC71-464F-9755-ABC200F9A8BD}" type="sibTrans" cxnId="{F3FD0D27-E5D1-436C-84C6-DBAE237B102C}">
      <dgm:prSet/>
      <dgm:spPr/>
      <dgm:t>
        <a:bodyPr/>
        <a:lstStyle/>
        <a:p>
          <a:endParaRPr lang="fr-CA"/>
        </a:p>
      </dgm:t>
    </dgm:pt>
    <dgm:pt modelId="{EB4BBA65-B37D-40AA-8E31-7FEFD6F69587}">
      <dgm:prSet phldrT="[Texte]"/>
      <dgm:spPr/>
      <dgm:t>
        <a:bodyPr/>
        <a:lstStyle/>
        <a:p>
          <a:r>
            <a:rPr lang="fr-CA" dirty="0"/>
            <a:t>Identification des objectifs</a:t>
          </a:r>
        </a:p>
      </dgm:t>
    </dgm:pt>
    <dgm:pt modelId="{E8B31860-3ED6-4E8A-8961-0486EAFB2A3B}" type="parTrans" cxnId="{63AA0C92-D74B-4DD4-B47A-1310EFD6B626}">
      <dgm:prSet/>
      <dgm:spPr/>
      <dgm:t>
        <a:bodyPr/>
        <a:lstStyle/>
        <a:p>
          <a:endParaRPr lang="fr-CA"/>
        </a:p>
      </dgm:t>
    </dgm:pt>
    <dgm:pt modelId="{B65D8B86-6C71-44BF-9EB5-6A05FBAD5531}" type="sibTrans" cxnId="{63AA0C92-D74B-4DD4-B47A-1310EFD6B626}">
      <dgm:prSet/>
      <dgm:spPr/>
      <dgm:t>
        <a:bodyPr/>
        <a:lstStyle/>
        <a:p>
          <a:endParaRPr lang="fr-CA"/>
        </a:p>
      </dgm:t>
    </dgm:pt>
    <dgm:pt modelId="{3FEDADE0-E068-4F78-ADF7-631B2B813575}">
      <dgm:prSet phldrT="[Texte]"/>
      <dgm:spPr/>
      <dgm:t>
        <a:bodyPr/>
        <a:lstStyle/>
        <a:p>
          <a:r>
            <a:rPr lang="fr-CA" dirty="0"/>
            <a:t>Identification des cibles</a:t>
          </a:r>
        </a:p>
      </dgm:t>
    </dgm:pt>
    <dgm:pt modelId="{0B2034B3-1A5D-436A-8CD3-22BB4129D1E9}" type="parTrans" cxnId="{87741F97-6D1E-4E25-B12F-A86DFD4E965F}">
      <dgm:prSet/>
      <dgm:spPr/>
      <dgm:t>
        <a:bodyPr/>
        <a:lstStyle/>
        <a:p>
          <a:endParaRPr lang="fr-CA"/>
        </a:p>
      </dgm:t>
    </dgm:pt>
    <dgm:pt modelId="{58F9C38C-F94B-4C87-8E7A-AD1B5077AD13}" type="sibTrans" cxnId="{87741F97-6D1E-4E25-B12F-A86DFD4E965F}">
      <dgm:prSet/>
      <dgm:spPr/>
      <dgm:t>
        <a:bodyPr/>
        <a:lstStyle/>
        <a:p>
          <a:endParaRPr lang="fr-CA"/>
        </a:p>
      </dgm:t>
    </dgm:pt>
    <dgm:pt modelId="{CD3092F5-ECEB-4B8C-86B1-CD0B257975AF}">
      <dgm:prSet phldrT="[Texte]"/>
      <dgm:spPr/>
      <dgm:t>
        <a:bodyPr/>
        <a:lstStyle/>
        <a:p>
          <a:r>
            <a:rPr lang="fr-CA" dirty="0"/>
            <a:t>Réévaluation des enjeux</a:t>
          </a:r>
        </a:p>
      </dgm:t>
    </dgm:pt>
    <dgm:pt modelId="{8EEA843F-6434-42F4-A639-AFA5F156A705}" type="parTrans" cxnId="{D1A031DA-B1CD-4795-82AF-D52AC6D94B11}">
      <dgm:prSet/>
      <dgm:spPr/>
      <dgm:t>
        <a:bodyPr/>
        <a:lstStyle/>
        <a:p>
          <a:endParaRPr lang="fr-CA"/>
        </a:p>
      </dgm:t>
    </dgm:pt>
    <dgm:pt modelId="{3A8E05D9-2815-434F-9D83-8A6F41A417BA}" type="sibTrans" cxnId="{D1A031DA-B1CD-4795-82AF-D52AC6D94B11}">
      <dgm:prSet/>
      <dgm:spPr/>
      <dgm:t>
        <a:bodyPr/>
        <a:lstStyle/>
        <a:p>
          <a:endParaRPr lang="fr-CA"/>
        </a:p>
      </dgm:t>
    </dgm:pt>
    <dgm:pt modelId="{14E80F06-42B0-4F0D-9A62-465902D8488A}">
      <dgm:prSet phldrT="[Texte]"/>
      <dgm:spPr/>
      <dgm:t>
        <a:bodyPr/>
        <a:lstStyle/>
        <a:p>
          <a:r>
            <a:rPr lang="fr-CA" dirty="0"/>
            <a:t>Identification des indicateurs</a:t>
          </a:r>
        </a:p>
      </dgm:t>
    </dgm:pt>
    <dgm:pt modelId="{53C5AE9A-634F-4A58-BF24-F0E1159A27F9}" type="parTrans" cxnId="{0C7283B8-12F8-425B-B37B-0E0FCA0F7F75}">
      <dgm:prSet/>
      <dgm:spPr/>
      <dgm:t>
        <a:bodyPr/>
        <a:lstStyle/>
        <a:p>
          <a:endParaRPr lang="fr-CA"/>
        </a:p>
      </dgm:t>
    </dgm:pt>
    <dgm:pt modelId="{948CE73C-A147-406F-BD8E-50A16211CB0C}" type="sibTrans" cxnId="{0C7283B8-12F8-425B-B37B-0E0FCA0F7F75}">
      <dgm:prSet/>
      <dgm:spPr/>
      <dgm:t>
        <a:bodyPr/>
        <a:lstStyle/>
        <a:p>
          <a:endParaRPr lang="fr-CA"/>
        </a:p>
      </dgm:t>
    </dgm:pt>
    <dgm:pt modelId="{362D4733-B053-4E55-A4D5-AB45B8C45AA7}" type="pres">
      <dgm:prSet presAssocID="{F0DFCE91-485F-4532-80F0-23F430B5B7CF}" presName="cycle" presStyleCnt="0">
        <dgm:presLayoutVars>
          <dgm:dir/>
          <dgm:resizeHandles val="exact"/>
        </dgm:presLayoutVars>
      </dgm:prSet>
      <dgm:spPr/>
    </dgm:pt>
    <dgm:pt modelId="{34DA7EC6-320D-4923-A53E-54009D250DAD}" type="pres">
      <dgm:prSet presAssocID="{F86031FF-4337-4AB1-97CB-108471715D16}" presName="node" presStyleLbl="node1" presStyleIdx="0" presStyleCnt="6">
        <dgm:presLayoutVars>
          <dgm:bulletEnabled val="1"/>
        </dgm:presLayoutVars>
      </dgm:prSet>
      <dgm:spPr/>
    </dgm:pt>
    <dgm:pt modelId="{22F089F7-B12A-480B-BE6B-E9F235E7FAE2}" type="pres">
      <dgm:prSet presAssocID="{F86031FF-4337-4AB1-97CB-108471715D16}" presName="spNode" presStyleCnt="0"/>
      <dgm:spPr/>
    </dgm:pt>
    <dgm:pt modelId="{EDFA214D-A1EC-43A3-864F-0DDC438EA0B8}" type="pres">
      <dgm:prSet presAssocID="{9E241B5C-96A2-4EA8-BE55-49EBE7DDC551}" presName="sibTrans" presStyleLbl="sibTrans1D1" presStyleIdx="0" presStyleCnt="6"/>
      <dgm:spPr/>
    </dgm:pt>
    <dgm:pt modelId="{1DB69336-7C37-481B-AD2A-3B7EDC3B7340}" type="pres">
      <dgm:prSet presAssocID="{49A4A4C9-8E0A-41C2-8A7F-BA503BB5EABF}" presName="node" presStyleLbl="node1" presStyleIdx="1" presStyleCnt="6">
        <dgm:presLayoutVars>
          <dgm:bulletEnabled val="1"/>
        </dgm:presLayoutVars>
      </dgm:prSet>
      <dgm:spPr/>
    </dgm:pt>
    <dgm:pt modelId="{8F6BE70C-5C9B-4F79-B069-A3AB78F61BA4}" type="pres">
      <dgm:prSet presAssocID="{49A4A4C9-8E0A-41C2-8A7F-BA503BB5EABF}" presName="spNode" presStyleCnt="0"/>
      <dgm:spPr/>
    </dgm:pt>
    <dgm:pt modelId="{09E273E0-8E88-4BCF-B60F-FACFDB089F8F}" type="pres">
      <dgm:prSet presAssocID="{F31A234A-AC71-464F-9755-ABC200F9A8BD}" presName="sibTrans" presStyleLbl="sibTrans1D1" presStyleIdx="1" presStyleCnt="6"/>
      <dgm:spPr/>
    </dgm:pt>
    <dgm:pt modelId="{65F42DD5-080E-41F2-9AEF-E09E688CCB69}" type="pres">
      <dgm:prSet presAssocID="{EB4BBA65-B37D-40AA-8E31-7FEFD6F69587}" presName="node" presStyleLbl="node1" presStyleIdx="2" presStyleCnt="6">
        <dgm:presLayoutVars>
          <dgm:bulletEnabled val="1"/>
        </dgm:presLayoutVars>
      </dgm:prSet>
      <dgm:spPr/>
    </dgm:pt>
    <dgm:pt modelId="{4485F5F1-B7A1-49FB-9C22-FF5B0F447630}" type="pres">
      <dgm:prSet presAssocID="{EB4BBA65-B37D-40AA-8E31-7FEFD6F69587}" presName="spNode" presStyleCnt="0"/>
      <dgm:spPr/>
    </dgm:pt>
    <dgm:pt modelId="{9762B4BE-D72F-4052-AC3D-03B3382DC9AE}" type="pres">
      <dgm:prSet presAssocID="{B65D8B86-6C71-44BF-9EB5-6A05FBAD5531}" presName="sibTrans" presStyleLbl="sibTrans1D1" presStyleIdx="2" presStyleCnt="6"/>
      <dgm:spPr/>
    </dgm:pt>
    <dgm:pt modelId="{402F3B82-C022-4370-A5E0-CE53A2536B55}" type="pres">
      <dgm:prSet presAssocID="{14E80F06-42B0-4F0D-9A62-465902D8488A}" presName="node" presStyleLbl="node1" presStyleIdx="3" presStyleCnt="6">
        <dgm:presLayoutVars>
          <dgm:bulletEnabled val="1"/>
        </dgm:presLayoutVars>
      </dgm:prSet>
      <dgm:spPr/>
    </dgm:pt>
    <dgm:pt modelId="{697856E6-1DC2-440C-B4B1-9BE614330700}" type="pres">
      <dgm:prSet presAssocID="{14E80F06-42B0-4F0D-9A62-465902D8488A}" presName="spNode" presStyleCnt="0"/>
      <dgm:spPr/>
    </dgm:pt>
    <dgm:pt modelId="{A8CBE7AA-F3E0-4E82-A4CE-EC9D8C9CCC52}" type="pres">
      <dgm:prSet presAssocID="{948CE73C-A147-406F-BD8E-50A16211CB0C}" presName="sibTrans" presStyleLbl="sibTrans1D1" presStyleIdx="3" presStyleCnt="6"/>
      <dgm:spPr/>
    </dgm:pt>
    <dgm:pt modelId="{45B9B92C-48EC-4A0E-9383-19B31BA8E62C}" type="pres">
      <dgm:prSet presAssocID="{3FEDADE0-E068-4F78-ADF7-631B2B813575}" presName="node" presStyleLbl="node1" presStyleIdx="4" presStyleCnt="6">
        <dgm:presLayoutVars>
          <dgm:bulletEnabled val="1"/>
        </dgm:presLayoutVars>
      </dgm:prSet>
      <dgm:spPr/>
    </dgm:pt>
    <dgm:pt modelId="{C5C53255-2F05-4267-8685-AD5C289FF87A}" type="pres">
      <dgm:prSet presAssocID="{3FEDADE0-E068-4F78-ADF7-631B2B813575}" presName="spNode" presStyleCnt="0"/>
      <dgm:spPr/>
    </dgm:pt>
    <dgm:pt modelId="{6B04EF31-DDC7-4605-9CF4-C315D57A5EF5}" type="pres">
      <dgm:prSet presAssocID="{58F9C38C-F94B-4C87-8E7A-AD1B5077AD13}" presName="sibTrans" presStyleLbl="sibTrans1D1" presStyleIdx="4" presStyleCnt="6"/>
      <dgm:spPr/>
    </dgm:pt>
    <dgm:pt modelId="{0669B5F2-CFC2-4334-A8AE-777994F01D9F}" type="pres">
      <dgm:prSet presAssocID="{CD3092F5-ECEB-4B8C-86B1-CD0B257975AF}" presName="node" presStyleLbl="node1" presStyleIdx="5" presStyleCnt="6">
        <dgm:presLayoutVars>
          <dgm:bulletEnabled val="1"/>
        </dgm:presLayoutVars>
      </dgm:prSet>
      <dgm:spPr/>
    </dgm:pt>
    <dgm:pt modelId="{DF179CBC-5666-4446-BE40-62C960B854F6}" type="pres">
      <dgm:prSet presAssocID="{CD3092F5-ECEB-4B8C-86B1-CD0B257975AF}" presName="spNode" presStyleCnt="0"/>
      <dgm:spPr/>
    </dgm:pt>
    <dgm:pt modelId="{C3B9DCB9-846D-4F24-8A67-D8B84630B0EF}" type="pres">
      <dgm:prSet presAssocID="{3A8E05D9-2815-434F-9D83-8A6F41A417BA}" presName="sibTrans" presStyleLbl="sibTrans1D1" presStyleIdx="5" presStyleCnt="6"/>
      <dgm:spPr/>
    </dgm:pt>
  </dgm:ptLst>
  <dgm:cxnLst>
    <dgm:cxn modelId="{F17E2203-CECC-41A2-94A9-9F0552DE0EB7}" type="presOf" srcId="{F31A234A-AC71-464F-9755-ABC200F9A8BD}" destId="{09E273E0-8E88-4BCF-B60F-FACFDB089F8F}" srcOrd="0" destOrd="0" presId="urn:microsoft.com/office/officeart/2005/8/layout/cycle5"/>
    <dgm:cxn modelId="{F3FD0D27-E5D1-436C-84C6-DBAE237B102C}" srcId="{F0DFCE91-485F-4532-80F0-23F430B5B7CF}" destId="{49A4A4C9-8E0A-41C2-8A7F-BA503BB5EABF}" srcOrd="1" destOrd="0" parTransId="{F2945460-3DDB-4957-9710-F220D4D19D48}" sibTransId="{F31A234A-AC71-464F-9755-ABC200F9A8BD}"/>
    <dgm:cxn modelId="{FD60573F-11C7-435A-A928-64A07FB8A66F}" type="presOf" srcId="{948CE73C-A147-406F-BD8E-50A16211CB0C}" destId="{A8CBE7AA-F3E0-4E82-A4CE-EC9D8C9CCC52}" srcOrd="0" destOrd="0" presId="urn:microsoft.com/office/officeart/2005/8/layout/cycle5"/>
    <dgm:cxn modelId="{67BE1643-1306-455E-8E75-F82DB233B116}" type="presOf" srcId="{9E241B5C-96A2-4EA8-BE55-49EBE7DDC551}" destId="{EDFA214D-A1EC-43A3-864F-0DDC438EA0B8}" srcOrd="0" destOrd="0" presId="urn:microsoft.com/office/officeart/2005/8/layout/cycle5"/>
    <dgm:cxn modelId="{C7BD4447-0951-4D34-A8AE-BEA6262F2A9A}" type="presOf" srcId="{3FEDADE0-E068-4F78-ADF7-631B2B813575}" destId="{45B9B92C-48EC-4A0E-9383-19B31BA8E62C}" srcOrd="0" destOrd="0" presId="urn:microsoft.com/office/officeart/2005/8/layout/cycle5"/>
    <dgm:cxn modelId="{78F97247-BB3B-4C4B-A555-114272A3535A}" type="presOf" srcId="{B65D8B86-6C71-44BF-9EB5-6A05FBAD5531}" destId="{9762B4BE-D72F-4052-AC3D-03B3382DC9AE}" srcOrd="0" destOrd="0" presId="urn:microsoft.com/office/officeart/2005/8/layout/cycle5"/>
    <dgm:cxn modelId="{FCF7BA67-28AA-494A-B3F3-07A92DBF1F93}" type="presOf" srcId="{F0DFCE91-485F-4532-80F0-23F430B5B7CF}" destId="{362D4733-B053-4E55-A4D5-AB45B8C45AA7}" srcOrd="0" destOrd="0" presId="urn:microsoft.com/office/officeart/2005/8/layout/cycle5"/>
    <dgm:cxn modelId="{AA705570-A6A8-424E-A271-7E90B3CBC3E3}" type="presOf" srcId="{F86031FF-4337-4AB1-97CB-108471715D16}" destId="{34DA7EC6-320D-4923-A53E-54009D250DAD}" srcOrd="0" destOrd="0" presId="urn:microsoft.com/office/officeart/2005/8/layout/cycle5"/>
    <dgm:cxn modelId="{19D4B471-A25A-4745-AE85-8DD20DB7C7B7}" srcId="{F0DFCE91-485F-4532-80F0-23F430B5B7CF}" destId="{F86031FF-4337-4AB1-97CB-108471715D16}" srcOrd="0" destOrd="0" parTransId="{A8C6D8ED-2226-45C1-9500-DE5972E4C560}" sibTransId="{9E241B5C-96A2-4EA8-BE55-49EBE7DDC551}"/>
    <dgm:cxn modelId="{8A72FE71-7B74-46E4-82AD-F5779C52AAE5}" type="presOf" srcId="{14E80F06-42B0-4F0D-9A62-465902D8488A}" destId="{402F3B82-C022-4370-A5E0-CE53A2536B55}" srcOrd="0" destOrd="0" presId="urn:microsoft.com/office/officeart/2005/8/layout/cycle5"/>
    <dgm:cxn modelId="{71E3E480-4548-4E17-94A6-2D2EBF087CD2}" type="presOf" srcId="{49A4A4C9-8E0A-41C2-8A7F-BA503BB5EABF}" destId="{1DB69336-7C37-481B-AD2A-3B7EDC3B7340}" srcOrd="0" destOrd="0" presId="urn:microsoft.com/office/officeart/2005/8/layout/cycle5"/>
    <dgm:cxn modelId="{63AA0C92-D74B-4DD4-B47A-1310EFD6B626}" srcId="{F0DFCE91-485F-4532-80F0-23F430B5B7CF}" destId="{EB4BBA65-B37D-40AA-8E31-7FEFD6F69587}" srcOrd="2" destOrd="0" parTransId="{E8B31860-3ED6-4E8A-8961-0486EAFB2A3B}" sibTransId="{B65D8B86-6C71-44BF-9EB5-6A05FBAD5531}"/>
    <dgm:cxn modelId="{87741F97-6D1E-4E25-B12F-A86DFD4E965F}" srcId="{F0DFCE91-485F-4532-80F0-23F430B5B7CF}" destId="{3FEDADE0-E068-4F78-ADF7-631B2B813575}" srcOrd="4" destOrd="0" parTransId="{0B2034B3-1A5D-436A-8CD3-22BB4129D1E9}" sibTransId="{58F9C38C-F94B-4C87-8E7A-AD1B5077AD13}"/>
    <dgm:cxn modelId="{CE739A9D-8D72-4484-9522-BBAC1C4BD66E}" type="presOf" srcId="{3A8E05D9-2815-434F-9D83-8A6F41A417BA}" destId="{C3B9DCB9-846D-4F24-8A67-D8B84630B0EF}" srcOrd="0" destOrd="0" presId="urn:microsoft.com/office/officeart/2005/8/layout/cycle5"/>
    <dgm:cxn modelId="{778788AE-B2F3-42AC-A9CE-4CA35C8701EF}" type="presOf" srcId="{EB4BBA65-B37D-40AA-8E31-7FEFD6F69587}" destId="{65F42DD5-080E-41F2-9AEF-E09E688CCB69}" srcOrd="0" destOrd="0" presId="urn:microsoft.com/office/officeart/2005/8/layout/cycle5"/>
    <dgm:cxn modelId="{0C7283B8-12F8-425B-B37B-0E0FCA0F7F75}" srcId="{F0DFCE91-485F-4532-80F0-23F430B5B7CF}" destId="{14E80F06-42B0-4F0D-9A62-465902D8488A}" srcOrd="3" destOrd="0" parTransId="{53C5AE9A-634F-4A58-BF24-F0E1159A27F9}" sibTransId="{948CE73C-A147-406F-BD8E-50A16211CB0C}"/>
    <dgm:cxn modelId="{D1A031DA-B1CD-4795-82AF-D52AC6D94B11}" srcId="{F0DFCE91-485F-4532-80F0-23F430B5B7CF}" destId="{CD3092F5-ECEB-4B8C-86B1-CD0B257975AF}" srcOrd="5" destOrd="0" parTransId="{8EEA843F-6434-42F4-A639-AFA5F156A705}" sibTransId="{3A8E05D9-2815-434F-9D83-8A6F41A417BA}"/>
    <dgm:cxn modelId="{608688E5-07DD-45DA-B06C-C27CFEBF212F}" type="presOf" srcId="{58F9C38C-F94B-4C87-8E7A-AD1B5077AD13}" destId="{6B04EF31-DDC7-4605-9CF4-C315D57A5EF5}" srcOrd="0" destOrd="0" presId="urn:microsoft.com/office/officeart/2005/8/layout/cycle5"/>
    <dgm:cxn modelId="{DF88E6F0-80FA-43C0-BEB2-A94621105354}" type="presOf" srcId="{CD3092F5-ECEB-4B8C-86B1-CD0B257975AF}" destId="{0669B5F2-CFC2-4334-A8AE-777994F01D9F}" srcOrd="0" destOrd="0" presId="urn:microsoft.com/office/officeart/2005/8/layout/cycle5"/>
    <dgm:cxn modelId="{71402FA9-6DCB-43A3-B887-0878987E9B86}" type="presParOf" srcId="{362D4733-B053-4E55-A4D5-AB45B8C45AA7}" destId="{34DA7EC6-320D-4923-A53E-54009D250DAD}" srcOrd="0" destOrd="0" presId="urn:microsoft.com/office/officeart/2005/8/layout/cycle5"/>
    <dgm:cxn modelId="{88B7C15D-2EE8-4C35-B210-642D94997060}" type="presParOf" srcId="{362D4733-B053-4E55-A4D5-AB45B8C45AA7}" destId="{22F089F7-B12A-480B-BE6B-E9F235E7FAE2}" srcOrd="1" destOrd="0" presId="urn:microsoft.com/office/officeart/2005/8/layout/cycle5"/>
    <dgm:cxn modelId="{70FDA048-2697-40B5-877E-98E5E2E2C299}" type="presParOf" srcId="{362D4733-B053-4E55-A4D5-AB45B8C45AA7}" destId="{EDFA214D-A1EC-43A3-864F-0DDC438EA0B8}" srcOrd="2" destOrd="0" presId="urn:microsoft.com/office/officeart/2005/8/layout/cycle5"/>
    <dgm:cxn modelId="{BD6D4875-B74C-47A3-AA3A-E5546E1860B7}" type="presParOf" srcId="{362D4733-B053-4E55-A4D5-AB45B8C45AA7}" destId="{1DB69336-7C37-481B-AD2A-3B7EDC3B7340}" srcOrd="3" destOrd="0" presId="urn:microsoft.com/office/officeart/2005/8/layout/cycle5"/>
    <dgm:cxn modelId="{945B8D03-2DA8-48E3-8639-1226C4BBCD6A}" type="presParOf" srcId="{362D4733-B053-4E55-A4D5-AB45B8C45AA7}" destId="{8F6BE70C-5C9B-4F79-B069-A3AB78F61BA4}" srcOrd="4" destOrd="0" presId="urn:microsoft.com/office/officeart/2005/8/layout/cycle5"/>
    <dgm:cxn modelId="{B4BAE481-E01A-4AFB-AAA7-B8E090AF3A64}" type="presParOf" srcId="{362D4733-B053-4E55-A4D5-AB45B8C45AA7}" destId="{09E273E0-8E88-4BCF-B60F-FACFDB089F8F}" srcOrd="5" destOrd="0" presId="urn:microsoft.com/office/officeart/2005/8/layout/cycle5"/>
    <dgm:cxn modelId="{67534BAF-7E39-46F0-A240-3F2B273348CE}" type="presParOf" srcId="{362D4733-B053-4E55-A4D5-AB45B8C45AA7}" destId="{65F42DD5-080E-41F2-9AEF-E09E688CCB69}" srcOrd="6" destOrd="0" presId="urn:microsoft.com/office/officeart/2005/8/layout/cycle5"/>
    <dgm:cxn modelId="{7E6D8D3A-FDF8-4774-8A7D-7A5F0CF4B4B8}" type="presParOf" srcId="{362D4733-B053-4E55-A4D5-AB45B8C45AA7}" destId="{4485F5F1-B7A1-49FB-9C22-FF5B0F447630}" srcOrd="7" destOrd="0" presId="urn:microsoft.com/office/officeart/2005/8/layout/cycle5"/>
    <dgm:cxn modelId="{DD596570-C6D8-4DD7-9837-07C33506476C}" type="presParOf" srcId="{362D4733-B053-4E55-A4D5-AB45B8C45AA7}" destId="{9762B4BE-D72F-4052-AC3D-03B3382DC9AE}" srcOrd="8" destOrd="0" presId="urn:microsoft.com/office/officeart/2005/8/layout/cycle5"/>
    <dgm:cxn modelId="{725C4786-53FF-454D-9694-01265561EF35}" type="presParOf" srcId="{362D4733-B053-4E55-A4D5-AB45B8C45AA7}" destId="{402F3B82-C022-4370-A5E0-CE53A2536B55}" srcOrd="9" destOrd="0" presId="urn:microsoft.com/office/officeart/2005/8/layout/cycle5"/>
    <dgm:cxn modelId="{3E73FA74-68B5-462A-9BF7-44099A293CDC}" type="presParOf" srcId="{362D4733-B053-4E55-A4D5-AB45B8C45AA7}" destId="{697856E6-1DC2-440C-B4B1-9BE614330700}" srcOrd="10" destOrd="0" presId="urn:microsoft.com/office/officeart/2005/8/layout/cycle5"/>
    <dgm:cxn modelId="{75D86A2D-07B1-4892-94EF-C8C77F99B818}" type="presParOf" srcId="{362D4733-B053-4E55-A4D5-AB45B8C45AA7}" destId="{A8CBE7AA-F3E0-4E82-A4CE-EC9D8C9CCC52}" srcOrd="11" destOrd="0" presId="urn:microsoft.com/office/officeart/2005/8/layout/cycle5"/>
    <dgm:cxn modelId="{DB95876C-295C-487B-928E-94169126E93B}" type="presParOf" srcId="{362D4733-B053-4E55-A4D5-AB45B8C45AA7}" destId="{45B9B92C-48EC-4A0E-9383-19B31BA8E62C}" srcOrd="12" destOrd="0" presId="urn:microsoft.com/office/officeart/2005/8/layout/cycle5"/>
    <dgm:cxn modelId="{E345E103-CF71-40D0-94EA-48ADCD6A8219}" type="presParOf" srcId="{362D4733-B053-4E55-A4D5-AB45B8C45AA7}" destId="{C5C53255-2F05-4267-8685-AD5C289FF87A}" srcOrd="13" destOrd="0" presId="urn:microsoft.com/office/officeart/2005/8/layout/cycle5"/>
    <dgm:cxn modelId="{9D969D75-7E32-44D5-A0E4-D1C2B2965383}" type="presParOf" srcId="{362D4733-B053-4E55-A4D5-AB45B8C45AA7}" destId="{6B04EF31-DDC7-4605-9CF4-C315D57A5EF5}" srcOrd="14" destOrd="0" presId="urn:microsoft.com/office/officeart/2005/8/layout/cycle5"/>
    <dgm:cxn modelId="{2B1A05D0-0EEC-47D2-8323-B7D18860611E}" type="presParOf" srcId="{362D4733-B053-4E55-A4D5-AB45B8C45AA7}" destId="{0669B5F2-CFC2-4334-A8AE-777994F01D9F}" srcOrd="15" destOrd="0" presId="urn:microsoft.com/office/officeart/2005/8/layout/cycle5"/>
    <dgm:cxn modelId="{C0A01DEA-71C1-444C-A44A-26FB9C18C8C4}" type="presParOf" srcId="{362D4733-B053-4E55-A4D5-AB45B8C45AA7}" destId="{DF179CBC-5666-4446-BE40-62C960B854F6}" srcOrd="16" destOrd="0" presId="urn:microsoft.com/office/officeart/2005/8/layout/cycle5"/>
    <dgm:cxn modelId="{E9170771-32D6-49A9-B69F-80B6ABF76B90}" type="presParOf" srcId="{362D4733-B053-4E55-A4D5-AB45B8C45AA7}" destId="{C3B9DCB9-846D-4F24-8A67-D8B84630B0EF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548DCB-DD12-4194-9480-79832DBF513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C32384C-2D99-42DF-B166-6D4DC10F9DDE}">
      <dgm:prSet/>
      <dgm:spPr/>
      <dgm:t>
        <a:bodyPr/>
        <a:lstStyle/>
        <a:p>
          <a:r>
            <a:rPr lang="fr-CA"/>
            <a:t>Soulever de nouvelles préoccupation</a:t>
          </a:r>
          <a:endParaRPr lang="en-US"/>
        </a:p>
      </dgm:t>
    </dgm:pt>
    <dgm:pt modelId="{042DE4A0-6418-4845-AA30-65C9FA7B5923}" type="parTrans" cxnId="{76EA9209-69AC-4DC0-B17F-84B99A9966B1}">
      <dgm:prSet/>
      <dgm:spPr/>
      <dgm:t>
        <a:bodyPr/>
        <a:lstStyle/>
        <a:p>
          <a:endParaRPr lang="en-US"/>
        </a:p>
      </dgm:t>
    </dgm:pt>
    <dgm:pt modelId="{664B61B3-5F05-4BDB-A417-1655504CADE8}" type="sibTrans" cxnId="{76EA9209-69AC-4DC0-B17F-84B99A9966B1}">
      <dgm:prSet/>
      <dgm:spPr/>
      <dgm:t>
        <a:bodyPr/>
        <a:lstStyle/>
        <a:p>
          <a:endParaRPr lang="en-US"/>
        </a:p>
      </dgm:t>
    </dgm:pt>
    <dgm:pt modelId="{946FD6E6-99A5-4BAF-A849-F560B8DA2801}">
      <dgm:prSet/>
      <dgm:spPr/>
      <dgm:t>
        <a:bodyPr/>
        <a:lstStyle/>
        <a:p>
          <a:r>
            <a:rPr lang="fr-CA"/>
            <a:t>Les membres de la TGIRT : L’identification des enjeux</a:t>
          </a:r>
          <a:endParaRPr lang="en-US"/>
        </a:p>
      </dgm:t>
    </dgm:pt>
    <dgm:pt modelId="{98FC0912-9819-45E6-8163-DCC310AB400B}" type="parTrans" cxnId="{5E314A0C-5985-43FB-9417-3AAE2D143F74}">
      <dgm:prSet/>
      <dgm:spPr/>
      <dgm:t>
        <a:bodyPr/>
        <a:lstStyle/>
        <a:p>
          <a:endParaRPr lang="en-US"/>
        </a:p>
      </dgm:t>
    </dgm:pt>
    <dgm:pt modelId="{C27EE0B6-1E4D-4159-BE24-907FD9CA87C4}" type="sibTrans" cxnId="{5E314A0C-5985-43FB-9417-3AAE2D143F74}">
      <dgm:prSet/>
      <dgm:spPr/>
      <dgm:t>
        <a:bodyPr/>
        <a:lstStyle/>
        <a:p>
          <a:endParaRPr lang="en-US"/>
        </a:p>
      </dgm:t>
    </dgm:pt>
    <dgm:pt modelId="{95C0F5C8-0152-42DD-95E7-86BBFE574528}">
      <dgm:prSet/>
      <dgm:spPr/>
      <dgm:t>
        <a:bodyPr/>
        <a:lstStyle/>
        <a:p>
          <a:r>
            <a:rPr lang="fr-CA"/>
            <a:t>MFFP : Recommander à la TGIRT d’adresser un enjeu</a:t>
          </a:r>
          <a:endParaRPr lang="en-US"/>
        </a:p>
      </dgm:t>
    </dgm:pt>
    <dgm:pt modelId="{DD25FF9C-7FB7-40F0-8439-CCE2EDC831B6}" type="parTrans" cxnId="{5D950DE2-2A91-41D0-A9C0-A547AA78C603}">
      <dgm:prSet/>
      <dgm:spPr/>
      <dgm:t>
        <a:bodyPr/>
        <a:lstStyle/>
        <a:p>
          <a:endParaRPr lang="en-US"/>
        </a:p>
      </dgm:t>
    </dgm:pt>
    <dgm:pt modelId="{A6447BA8-B04F-4CEA-95FA-3CA0ACFE5C89}" type="sibTrans" cxnId="{5D950DE2-2A91-41D0-A9C0-A547AA78C603}">
      <dgm:prSet/>
      <dgm:spPr/>
      <dgm:t>
        <a:bodyPr/>
        <a:lstStyle/>
        <a:p>
          <a:endParaRPr lang="en-US"/>
        </a:p>
      </dgm:t>
    </dgm:pt>
    <dgm:pt modelId="{A5F10BB9-9F98-4EC8-8BD2-AD34F4D7FE6F}">
      <dgm:prSet/>
      <dgm:spPr/>
      <dgm:t>
        <a:bodyPr/>
        <a:lstStyle/>
        <a:p>
          <a:r>
            <a:rPr lang="fr-CA"/>
            <a:t>Valider la subsidiarité ministérielle de l’enjeu</a:t>
          </a:r>
          <a:endParaRPr lang="en-US"/>
        </a:p>
      </dgm:t>
    </dgm:pt>
    <dgm:pt modelId="{FB82473F-F6D6-42E4-A354-432BABC49F8E}" type="parTrans" cxnId="{05D28B40-1F4B-40F7-B80B-E531E54EEC61}">
      <dgm:prSet/>
      <dgm:spPr/>
      <dgm:t>
        <a:bodyPr/>
        <a:lstStyle/>
        <a:p>
          <a:endParaRPr lang="en-US"/>
        </a:p>
      </dgm:t>
    </dgm:pt>
    <dgm:pt modelId="{F3FBF2FF-3FD6-4C9C-8782-9E9C5BE76695}" type="sibTrans" cxnId="{05D28B40-1F4B-40F7-B80B-E531E54EEC61}">
      <dgm:prSet/>
      <dgm:spPr/>
      <dgm:t>
        <a:bodyPr/>
        <a:lstStyle/>
        <a:p>
          <a:endParaRPr lang="en-US"/>
        </a:p>
      </dgm:t>
    </dgm:pt>
    <dgm:pt modelId="{40AE5B8C-3EA0-4B19-A3C8-38BF552DE2F4}">
      <dgm:prSet/>
      <dgm:spPr/>
      <dgm:t>
        <a:bodyPr/>
        <a:lstStyle/>
        <a:p>
          <a:r>
            <a:rPr lang="fr-CA"/>
            <a:t>MFFP : Valide la recevabilité de l’enjeu </a:t>
          </a:r>
          <a:endParaRPr lang="en-US"/>
        </a:p>
      </dgm:t>
    </dgm:pt>
    <dgm:pt modelId="{FB43B0FA-27EA-4211-8FC8-5A7E377AC3BC}" type="parTrans" cxnId="{592208EF-8CC2-45EA-B8D7-814813B55E41}">
      <dgm:prSet/>
      <dgm:spPr/>
      <dgm:t>
        <a:bodyPr/>
        <a:lstStyle/>
        <a:p>
          <a:endParaRPr lang="en-US"/>
        </a:p>
      </dgm:t>
    </dgm:pt>
    <dgm:pt modelId="{352B19D4-B97E-4AF5-9751-F013BAA99138}" type="sibTrans" cxnId="{592208EF-8CC2-45EA-B8D7-814813B55E41}">
      <dgm:prSet/>
      <dgm:spPr/>
      <dgm:t>
        <a:bodyPr/>
        <a:lstStyle/>
        <a:p>
          <a:endParaRPr lang="en-US"/>
        </a:p>
      </dgm:t>
    </dgm:pt>
    <dgm:pt modelId="{DE7D2D1F-B796-43C1-945A-04A1BE3CE0BD}">
      <dgm:prSet/>
      <dgm:spPr/>
      <dgm:t>
        <a:bodyPr/>
        <a:lstStyle/>
        <a:p>
          <a:r>
            <a:rPr lang="fr-CA"/>
            <a:t>Priorisation de l’enjeu</a:t>
          </a:r>
          <a:endParaRPr lang="en-US"/>
        </a:p>
      </dgm:t>
    </dgm:pt>
    <dgm:pt modelId="{CC033E44-06CE-43B6-9E4A-0AC3EFDA1C11}" type="parTrans" cxnId="{65D84594-A0EC-4998-A0E3-90EF296EE869}">
      <dgm:prSet/>
      <dgm:spPr/>
      <dgm:t>
        <a:bodyPr/>
        <a:lstStyle/>
        <a:p>
          <a:endParaRPr lang="en-US"/>
        </a:p>
      </dgm:t>
    </dgm:pt>
    <dgm:pt modelId="{17962F49-C31D-403C-9C53-F708B8E40B17}" type="sibTrans" cxnId="{65D84594-A0EC-4998-A0E3-90EF296EE869}">
      <dgm:prSet/>
      <dgm:spPr/>
      <dgm:t>
        <a:bodyPr/>
        <a:lstStyle/>
        <a:p>
          <a:endParaRPr lang="en-US"/>
        </a:p>
      </dgm:t>
    </dgm:pt>
    <dgm:pt modelId="{460C5D79-009A-4388-88CC-DB7C36624965}">
      <dgm:prSet/>
      <dgm:spPr/>
      <dgm:t>
        <a:bodyPr/>
        <a:lstStyle/>
        <a:p>
          <a:r>
            <a:rPr lang="fr-CA"/>
            <a:t>Membres de la TGIRT : Approuve par consensus les plans de travail</a:t>
          </a:r>
          <a:endParaRPr lang="en-US"/>
        </a:p>
      </dgm:t>
    </dgm:pt>
    <dgm:pt modelId="{5AF22505-1E7E-4EB3-813F-5EA503A895F8}" type="parTrans" cxnId="{6E3EDD8E-8108-4A13-85F3-157E585EBE96}">
      <dgm:prSet/>
      <dgm:spPr/>
      <dgm:t>
        <a:bodyPr/>
        <a:lstStyle/>
        <a:p>
          <a:endParaRPr lang="en-US"/>
        </a:p>
      </dgm:t>
    </dgm:pt>
    <dgm:pt modelId="{F3B3A844-EFC6-44E9-8931-CD34047FD626}" type="sibTrans" cxnId="{6E3EDD8E-8108-4A13-85F3-157E585EBE96}">
      <dgm:prSet/>
      <dgm:spPr/>
      <dgm:t>
        <a:bodyPr/>
        <a:lstStyle/>
        <a:p>
          <a:endParaRPr lang="en-US"/>
        </a:p>
      </dgm:t>
    </dgm:pt>
    <dgm:pt modelId="{E8F3328E-1C9B-4926-BB1E-9EB7DE2F51E2}">
      <dgm:prSet/>
      <dgm:spPr/>
      <dgm:t>
        <a:bodyPr/>
        <a:lstStyle/>
        <a:p>
          <a:r>
            <a:rPr lang="fr-CA"/>
            <a:t>MFFP : peut recommander une priorisation en fonction de ça capacité à les intégrer dans leur planification</a:t>
          </a:r>
          <a:endParaRPr lang="en-US"/>
        </a:p>
      </dgm:t>
    </dgm:pt>
    <dgm:pt modelId="{D334F9CB-F1FA-482E-9BD4-49A6E294DD0A}" type="parTrans" cxnId="{E570AE95-B1E4-4D2B-A00D-DA5ACB8B89BB}">
      <dgm:prSet/>
      <dgm:spPr/>
      <dgm:t>
        <a:bodyPr/>
        <a:lstStyle/>
        <a:p>
          <a:endParaRPr lang="en-US"/>
        </a:p>
      </dgm:t>
    </dgm:pt>
    <dgm:pt modelId="{38E125DB-EED5-49BB-829A-AB2853FFD2FC}" type="sibTrans" cxnId="{E570AE95-B1E4-4D2B-A00D-DA5ACB8B89BB}">
      <dgm:prSet/>
      <dgm:spPr/>
      <dgm:t>
        <a:bodyPr/>
        <a:lstStyle/>
        <a:p>
          <a:endParaRPr lang="en-US"/>
        </a:p>
      </dgm:t>
    </dgm:pt>
    <dgm:pt modelId="{309B45DA-BA6B-4FFD-93C1-AF370711209D}" type="pres">
      <dgm:prSet presAssocID="{0C548DCB-DD12-4194-9480-79832DBF5133}" presName="Name0" presStyleCnt="0">
        <dgm:presLayoutVars>
          <dgm:dir/>
          <dgm:animLvl val="lvl"/>
          <dgm:resizeHandles val="exact"/>
        </dgm:presLayoutVars>
      </dgm:prSet>
      <dgm:spPr/>
    </dgm:pt>
    <dgm:pt modelId="{ED9F82A0-623E-4B68-8EA4-EC5AE85DE92B}" type="pres">
      <dgm:prSet presAssocID="{EC32384C-2D99-42DF-B166-6D4DC10F9DDE}" presName="composite" presStyleCnt="0"/>
      <dgm:spPr/>
    </dgm:pt>
    <dgm:pt modelId="{38120C63-0487-42CA-B4CA-059F71715199}" type="pres">
      <dgm:prSet presAssocID="{EC32384C-2D99-42DF-B166-6D4DC10F9DD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500DA16-CB3C-42BB-A5A8-22F5AC537BAB}" type="pres">
      <dgm:prSet presAssocID="{EC32384C-2D99-42DF-B166-6D4DC10F9DDE}" presName="desTx" presStyleLbl="alignAccFollowNode1" presStyleIdx="0" presStyleCnt="3">
        <dgm:presLayoutVars>
          <dgm:bulletEnabled val="1"/>
        </dgm:presLayoutVars>
      </dgm:prSet>
      <dgm:spPr/>
    </dgm:pt>
    <dgm:pt modelId="{971EFFB5-B01D-4121-B3B4-358B360738E3}" type="pres">
      <dgm:prSet presAssocID="{664B61B3-5F05-4BDB-A417-1655504CADE8}" presName="space" presStyleCnt="0"/>
      <dgm:spPr/>
    </dgm:pt>
    <dgm:pt modelId="{EFB7FD20-83AC-4451-B219-06C099DDA20B}" type="pres">
      <dgm:prSet presAssocID="{A5F10BB9-9F98-4EC8-8BD2-AD34F4D7FE6F}" presName="composite" presStyleCnt="0"/>
      <dgm:spPr/>
    </dgm:pt>
    <dgm:pt modelId="{CD3092FF-A0F0-4130-A383-52D649B8287C}" type="pres">
      <dgm:prSet presAssocID="{A5F10BB9-9F98-4EC8-8BD2-AD34F4D7FE6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809A3A6-665C-416A-B2FD-8A87B24A8732}" type="pres">
      <dgm:prSet presAssocID="{A5F10BB9-9F98-4EC8-8BD2-AD34F4D7FE6F}" presName="desTx" presStyleLbl="alignAccFollowNode1" presStyleIdx="1" presStyleCnt="3">
        <dgm:presLayoutVars>
          <dgm:bulletEnabled val="1"/>
        </dgm:presLayoutVars>
      </dgm:prSet>
      <dgm:spPr/>
    </dgm:pt>
    <dgm:pt modelId="{1DDE7B71-BB0F-46A2-A411-D46863BDAE22}" type="pres">
      <dgm:prSet presAssocID="{F3FBF2FF-3FD6-4C9C-8782-9E9C5BE76695}" presName="space" presStyleCnt="0"/>
      <dgm:spPr/>
    </dgm:pt>
    <dgm:pt modelId="{2158CC91-C1E6-4373-ABE0-E049E57B80B1}" type="pres">
      <dgm:prSet presAssocID="{DE7D2D1F-B796-43C1-945A-04A1BE3CE0BD}" presName="composite" presStyleCnt="0"/>
      <dgm:spPr/>
    </dgm:pt>
    <dgm:pt modelId="{73E547AF-EE9F-424E-A121-9B9260CB54FE}" type="pres">
      <dgm:prSet presAssocID="{DE7D2D1F-B796-43C1-945A-04A1BE3CE0B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B3328B6-1A21-44CC-9CB2-9ABE30108039}" type="pres">
      <dgm:prSet presAssocID="{DE7D2D1F-B796-43C1-945A-04A1BE3CE0B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6EA9209-69AC-4DC0-B17F-84B99A9966B1}" srcId="{0C548DCB-DD12-4194-9480-79832DBF5133}" destId="{EC32384C-2D99-42DF-B166-6D4DC10F9DDE}" srcOrd="0" destOrd="0" parTransId="{042DE4A0-6418-4845-AA30-65C9FA7B5923}" sibTransId="{664B61B3-5F05-4BDB-A417-1655504CADE8}"/>
    <dgm:cxn modelId="{5E314A0C-5985-43FB-9417-3AAE2D143F74}" srcId="{EC32384C-2D99-42DF-B166-6D4DC10F9DDE}" destId="{946FD6E6-99A5-4BAF-A849-F560B8DA2801}" srcOrd="0" destOrd="0" parTransId="{98FC0912-9819-45E6-8163-DCC310AB400B}" sibTransId="{C27EE0B6-1E4D-4159-BE24-907FD9CA87C4}"/>
    <dgm:cxn modelId="{D20EBD0E-1E8C-4999-B1CC-1C946DE53FCA}" type="presOf" srcId="{0C548DCB-DD12-4194-9480-79832DBF5133}" destId="{309B45DA-BA6B-4FFD-93C1-AF370711209D}" srcOrd="0" destOrd="0" presId="urn:microsoft.com/office/officeart/2005/8/layout/hList1"/>
    <dgm:cxn modelId="{735AA510-A412-4C33-9CC9-5B658E732665}" type="presOf" srcId="{95C0F5C8-0152-42DD-95E7-86BBFE574528}" destId="{0500DA16-CB3C-42BB-A5A8-22F5AC537BAB}" srcOrd="0" destOrd="1" presId="urn:microsoft.com/office/officeart/2005/8/layout/hList1"/>
    <dgm:cxn modelId="{9DC88F1E-E5F5-44FB-93FA-57842F703F5C}" type="presOf" srcId="{A5F10BB9-9F98-4EC8-8BD2-AD34F4D7FE6F}" destId="{CD3092FF-A0F0-4130-A383-52D649B8287C}" srcOrd="0" destOrd="0" presId="urn:microsoft.com/office/officeart/2005/8/layout/hList1"/>
    <dgm:cxn modelId="{7F91E329-5CDE-4889-B896-38C212B2637D}" type="presOf" srcId="{E8F3328E-1C9B-4926-BB1E-9EB7DE2F51E2}" destId="{DB3328B6-1A21-44CC-9CB2-9ABE30108039}" srcOrd="0" destOrd="1" presId="urn:microsoft.com/office/officeart/2005/8/layout/hList1"/>
    <dgm:cxn modelId="{05D28B40-1F4B-40F7-B80B-E531E54EEC61}" srcId="{0C548DCB-DD12-4194-9480-79832DBF5133}" destId="{A5F10BB9-9F98-4EC8-8BD2-AD34F4D7FE6F}" srcOrd="1" destOrd="0" parTransId="{FB82473F-F6D6-42E4-A354-432BABC49F8E}" sibTransId="{F3FBF2FF-3FD6-4C9C-8782-9E9C5BE76695}"/>
    <dgm:cxn modelId="{F42E9D60-A721-424B-B6BC-F59DE0EF8784}" type="presOf" srcId="{EC32384C-2D99-42DF-B166-6D4DC10F9DDE}" destId="{38120C63-0487-42CA-B4CA-059F71715199}" srcOrd="0" destOrd="0" presId="urn:microsoft.com/office/officeart/2005/8/layout/hList1"/>
    <dgm:cxn modelId="{3A25A54B-3DDD-4FC3-9074-5D3BBD2A9E3B}" type="presOf" srcId="{460C5D79-009A-4388-88CC-DB7C36624965}" destId="{DB3328B6-1A21-44CC-9CB2-9ABE30108039}" srcOrd="0" destOrd="0" presId="urn:microsoft.com/office/officeart/2005/8/layout/hList1"/>
    <dgm:cxn modelId="{BBDE2E84-5254-4816-906F-81FB40BD1ED6}" type="presOf" srcId="{946FD6E6-99A5-4BAF-A849-F560B8DA2801}" destId="{0500DA16-CB3C-42BB-A5A8-22F5AC537BAB}" srcOrd="0" destOrd="0" presId="urn:microsoft.com/office/officeart/2005/8/layout/hList1"/>
    <dgm:cxn modelId="{6E3EDD8E-8108-4A13-85F3-157E585EBE96}" srcId="{DE7D2D1F-B796-43C1-945A-04A1BE3CE0BD}" destId="{460C5D79-009A-4388-88CC-DB7C36624965}" srcOrd="0" destOrd="0" parTransId="{5AF22505-1E7E-4EB3-813F-5EA503A895F8}" sibTransId="{F3B3A844-EFC6-44E9-8931-CD34047FD626}"/>
    <dgm:cxn modelId="{65D84594-A0EC-4998-A0E3-90EF296EE869}" srcId="{0C548DCB-DD12-4194-9480-79832DBF5133}" destId="{DE7D2D1F-B796-43C1-945A-04A1BE3CE0BD}" srcOrd="2" destOrd="0" parTransId="{CC033E44-06CE-43B6-9E4A-0AC3EFDA1C11}" sibTransId="{17962F49-C31D-403C-9C53-F708B8E40B17}"/>
    <dgm:cxn modelId="{E570AE95-B1E4-4D2B-A00D-DA5ACB8B89BB}" srcId="{DE7D2D1F-B796-43C1-945A-04A1BE3CE0BD}" destId="{E8F3328E-1C9B-4926-BB1E-9EB7DE2F51E2}" srcOrd="1" destOrd="0" parTransId="{D334F9CB-F1FA-482E-9BD4-49A6E294DD0A}" sibTransId="{38E125DB-EED5-49BB-829A-AB2853FFD2FC}"/>
    <dgm:cxn modelId="{0863FBC9-781A-40C9-B30E-C45FA6B4AE1A}" type="presOf" srcId="{40AE5B8C-3EA0-4B19-A3C8-38BF552DE2F4}" destId="{9809A3A6-665C-416A-B2FD-8A87B24A8732}" srcOrd="0" destOrd="0" presId="urn:microsoft.com/office/officeart/2005/8/layout/hList1"/>
    <dgm:cxn modelId="{5D950DE2-2A91-41D0-A9C0-A547AA78C603}" srcId="{EC32384C-2D99-42DF-B166-6D4DC10F9DDE}" destId="{95C0F5C8-0152-42DD-95E7-86BBFE574528}" srcOrd="1" destOrd="0" parTransId="{DD25FF9C-7FB7-40F0-8439-CCE2EDC831B6}" sibTransId="{A6447BA8-B04F-4CEA-95FA-3CA0ACFE5C89}"/>
    <dgm:cxn modelId="{592208EF-8CC2-45EA-B8D7-814813B55E41}" srcId="{A5F10BB9-9F98-4EC8-8BD2-AD34F4D7FE6F}" destId="{40AE5B8C-3EA0-4B19-A3C8-38BF552DE2F4}" srcOrd="0" destOrd="0" parTransId="{FB43B0FA-27EA-4211-8FC8-5A7E377AC3BC}" sibTransId="{352B19D4-B97E-4AF5-9751-F013BAA99138}"/>
    <dgm:cxn modelId="{32D5AAFA-3134-4905-9F9A-4EF2938E2FCF}" type="presOf" srcId="{DE7D2D1F-B796-43C1-945A-04A1BE3CE0BD}" destId="{73E547AF-EE9F-424E-A121-9B9260CB54FE}" srcOrd="0" destOrd="0" presId="urn:microsoft.com/office/officeart/2005/8/layout/hList1"/>
    <dgm:cxn modelId="{AB224D38-3B56-4143-B3D9-A1504BFF3C04}" type="presParOf" srcId="{309B45DA-BA6B-4FFD-93C1-AF370711209D}" destId="{ED9F82A0-623E-4B68-8EA4-EC5AE85DE92B}" srcOrd="0" destOrd="0" presId="urn:microsoft.com/office/officeart/2005/8/layout/hList1"/>
    <dgm:cxn modelId="{2B45890B-D907-4DD4-AA7B-84FF6C2261E7}" type="presParOf" srcId="{ED9F82A0-623E-4B68-8EA4-EC5AE85DE92B}" destId="{38120C63-0487-42CA-B4CA-059F71715199}" srcOrd="0" destOrd="0" presId="urn:microsoft.com/office/officeart/2005/8/layout/hList1"/>
    <dgm:cxn modelId="{4ABC21E4-E5CD-433F-AE36-BDC918A29D75}" type="presParOf" srcId="{ED9F82A0-623E-4B68-8EA4-EC5AE85DE92B}" destId="{0500DA16-CB3C-42BB-A5A8-22F5AC537BAB}" srcOrd="1" destOrd="0" presId="urn:microsoft.com/office/officeart/2005/8/layout/hList1"/>
    <dgm:cxn modelId="{D4766125-AC1D-4DF7-BA7E-9D0E43F50D20}" type="presParOf" srcId="{309B45DA-BA6B-4FFD-93C1-AF370711209D}" destId="{971EFFB5-B01D-4121-B3B4-358B360738E3}" srcOrd="1" destOrd="0" presId="urn:microsoft.com/office/officeart/2005/8/layout/hList1"/>
    <dgm:cxn modelId="{E2C31427-21BD-42EC-920A-EAE7EE612A7D}" type="presParOf" srcId="{309B45DA-BA6B-4FFD-93C1-AF370711209D}" destId="{EFB7FD20-83AC-4451-B219-06C099DDA20B}" srcOrd="2" destOrd="0" presId="urn:microsoft.com/office/officeart/2005/8/layout/hList1"/>
    <dgm:cxn modelId="{88AB506F-E8AC-4AD3-9CFD-D06A740863F2}" type="presParOf" srcId="{EFB7FD20-83AC-4451-B219-06C099DDA20B}" destId="{CD3092FF-A0F0-4130-A383-52D649B8287C}" srcOrd="0" destOrd="0" presId="urn:microsoft.com/office/officeart/2005/8/layout/hList1"/>
    <dgm:cxn modelId="{B6CF5E2D-9035-4D06-A6E0-7DF15D5D9444}" type="presParOf" srcId="{EFB7FD20-83AC-4451-B219-06C099DDA20B}" destId="{9809A3A6-665C-416A-B2FD-8A87B24A8732}" srcOrd="1" destOrd="0" presId="urn:microsoft.com/office/officeart/2005/8/layout/hList1"/>
    <dgm:cxn modelId="{183BAEF6-7C42-47C1-A8F9-7ED2071748B0}" type="presParOf" srcId="{309B45DA-BA6B-4FFD-93C1-AF370711209D}" destId="{1DDE7B71-BB0F-46A2-A411-D46863BDAE22}" srcOrd="3" destOrd="0" presId="urn:microsoft.com/office/officeart/2005/8/layout/hList1"/>
    <dgm:cxn modelId="{79736250-D726-4556-9E64-4B2395727722}" type="presParOf" srcId="{309B45DA-BA6B-4FFD-93C1-AF370711209D}" destId="{2158CC91-C1E6-4373-ABE0-E049E57B80B1}" srcOrd="4" destOrd="0" presId="urn:microsoft.com/office/officeart/2005/8/layout/hList1"/>
    <dgm:cxn modelId="{86B5EF7E-DB2B-49A2-A45A-8FFA53327F97}" type="presParOf" srcId="{2158CC91-C1E6-4373-ABE0-E049E57B80B1}" destId="{73E547AF-EE9F-424E-A121-9B9260CB54FE}" srcOrd="0" destOrd="0" presId="urn:microsoft.com/office/officeart/2005/8/layout/hList1"/>
    <dgm:cxn modelId="{BF0216F1-8486-4492-87FA-3F1BCAC4B6A3}" type="presParOf" srcId="{2158CC91-C1E6-4373-ABE0-E049E57B80B1}" destId="{DB3328B6-1A21-44CC-9CB2-9ABE3010803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AFDDCE-F9CC-49E7-BA2B-CC5F653EC427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0B7CC90F-A2CF-4E24-A82C-7B0BA43F54A0}">
      <dgm:prSet/>
      <dgm:spPr/>
      <dgm:t>
        <a:bodyPr/>
        <a:lstStyle/>
        <a:p>
          <a:r>
            <a:rPr lang="fr-CA"/>
            <a:t>Financement d’expertise</a:t>
          </a:r>
          <a:endParaRPr lang="en-US"/>
        </a:p>
      </dgm:t>
    </dgm:pt>
    <dgm:pt modelId="{F3838EB1-2FBC-4F95-B7C9-854E2D2C7CB7}" type="parTrans" cxnId="{51913B3A-9335-43DB-AD1B-97C0C78E3EC7}">
      <dgm:prSet/>
      <dgm:spPr/>
      <dgm:t>
        <a:bodyPr/>
        <a:lstStyle/>
        <a:p>
          <a:endParaRPr lang="en-US"/>
        </a:p>
      </dgm:t>
    </dgm:pt>
    <dgm:pt modelId="{D6368DF6-5D9D-4D65-98C6-C53F49E7A5F0}" type="sibTrans" cxnId="{51913B3A-9335-43DB-AD1B-97C0C78E3EC7}">
      <dgm:prSet/>
      <dgm:spPr/>
      <dgm:t>
        <a:bodyPr/>
        <a:lstStyle/>
        <a:p>
          <a:endParaRPr lang="en-US"/>
        </a:p>
      </dgm:t>
    </dgm:pt>
    <dgm:pt modelId="{97DF3CBE-3B3D-4CD2-93A7-B43D34915C35}">
      <dgm:prSet/>
      <dgm:spPr/>
      <dgm:t>
        <a:bodyPr/>
        <a:lstStyle/>
        <a:p>
          <a:r>
            <a:rPr lang="fr-CA"/>
            <a:t>TGIRT : Peut financer selon ses capacités des expertises et de l’acquisition de connaissance</a:t>
          </a:r>
          <a:endParaRPr lang="en-US"/>
        </a:p>
      </dgm:t>
    </dgm:pt>
    <dgm:pt modelId="{C3438EF3-1D69-4D00-B942-A6C84842CD40}" type="parTrans" cxnId="{A91BC118-3AEE-41B8-935D-35EB21DF24A0}">
      <dgm:prSet/>
      <dgm:spPr/>
      <dgm:t>
        <a:bodyPr/>
        <a:lstStyle/>
        <a:p>
          <a:endParaRPr lang="en-US"/>
        </a:p>
      </dgm:t>
    </dgm:pt>
    <dgm:pt modelId="{80B70377-C324-4557-ABB3-EEA2A68D40E0}" type="sibTrans" cxnId="{A91BC118-3AEE-41B8-935D-35EB21DF24A0}">
      <dgm:prSet/>
      <dgm:spPr/>
      <dgm:t>
        <a:bodyPr/>
        <a:lstStyle/>
        <a:p>
          <a:endParaRPr lang="en-US"/>
        </a:p>
      </dgm:t>
    </dgm:pt>
    <dgm:pt modelId="{0F8BF0BF-FAE3-4EDE-952C-6AD2A1507426}">
      <dgm:prSet/>
      <dgm:spPr/>
      <dgm:t>
        <a:bodyPr/>
        <a:lstStyle/>
        <a:p>
          <a:r>
            <a:rPr lang="fr-CA"/>
            <a:t>Membre de la TGIRT : Trouver du financement complémentaire ; Trouver un porteur de projet d’acquisition de connaissance</a:t>
          </a:r>
          <a:endParaRPr lang="en-US"/>
        </a:p>
      </dgm:t>
    </dgm:pt>
    <dgm:pt modelId="{665DB2C3-D4E3-4BAE-8FF2-3F07D6D069C5}" type="parTrans" cxnId="{BBE61D1C-AC15-4667-87F1-2E280375110C}">
      <dgm:prSet/>
      <dgm:spPr/>
      <dgm:t>
        <a:bodyPr/>
        <a:lstStyle/>
        <a:p>
          <a:endParaRPr lang="en-US"/>
        </a:p>
      </dgm:t>
    </dgm:pt>
    <dgm:pt modelId="{609AA63E-9F7C-4B78-B3D6-3D3EC5BC9B8C}" type="sibTrans" cxnId="{BBE61D1C-AC15-4667-87F1-2E280375110C}">
      <dgm:prSet/>
      <dgm:spPr/>
      <dgm:t>
        <a:bodyPr/>
        <a:lstStyle/>
        <a:p>
          <a:endParaRPr lang="en-US"/>
        </a:p>
      </dgm:t>
    </dgm:pt>
    <dgm:pt modelId="{0D5918AD-DFE8-4F8B-A15A-8A64C1A3DF10}">
      <dgm:prSet/>
      <dgm:spPr/>
      <dgm:t>
        <a:bodyPr/>
        <a:lstStyle/>
        <a:p>
          <a:r>
            <a:rPr lang="fr-CA"/>
            <a:t>MFFP : contribution en temps</a:t>
          </a:r>
          <a:endParaRPr lang="en-US"/>
        </a:p>
      </dgm:t>
    </dgm:pt>
    <dgm:pt modelId="{A2CB0B32-345F-447D-A995-A08CFEB476AE}" type="parTrans" cxnId="{C0CDB693-D56E-40EB-AE38-ED93074A8EFD}">
      <dgm:prSet/>
      <dgm:spPr/>
      <dgm:t>
        <a:bodyPr/>
        <a:lstStyle/>
        <a:p>
          <a:endParaRPr lang="en-US"/>
        </a:p>
      </dgm:t>
    </dgm:pt>
    <dgm:pt modelId="{39FF8F99-E6DC-41EF-B861-7BB5B62DD5AD}" type="sibTrans" cxnId="{C0CDB693-D56E-40EB-AE38-ED93074A8EFD}">
      <dgm:prSet/>
      <dgm:spPr/>
      <dgm:t>
        <a:bodyPr/>
        <a:lstStyle/>
        <a:p>
          <a:endParaRPr lang="en-US"/>
        </a:p>
      </dgm:t>
    </dgm:pt>
    <dgm:pt modelId="{FF52AB64-2ACC-493A-B2E3-E4597726C3D4}">
      <dgm:prSet/>
      <dgm:spPr/>
      <dgm:t>
        <a:bodyPr/>
        <a:lstStyle/>
        <a:p>
          <a:r>
            <a:rPr lang="fr-CA"/>
            <a:t>Identification des expertises</a:t>
          </a:r>
          <a:endParaRPr lang="en-US"/>
        </a:p>
      </dgm:t>
    </dgm:pt>
    <dgm:pt modelId="{2B4ED677-65E0-406D-B7D8-8F9D62C16C7C}" type="parTrans" cxnId="{CC4189F3-E128-4AD4-B259-7AE686102E08}">
      <dgm:prSet/>
      <dgm:spPr/>
      <dgm:t>
        <a:bodyPr/>
        <a:lstStyle/>
        <a:p>
          <a:endParaRPr lang="en-US"/>
        </a:p>
      </dgm:t>
    </dgm:pt>
    <dgm:pt modelId="{2B1DBF0A-8A5C-423A-AF89-778E0C1401FA}" type="sibTrans" cxnId="{CC4189F3-E128-4AD4-B259-7AE686102E08}">
      <dgm:prSet/>
      <dgm:spPr/>
      <dgm:t>
        <a:bodyPr/>
        <a:lstStyle/>
        <a:p>
          <a:endParaRPr lang="en-US"/>
        </a:p>
      </dgm:t>
    </dgm:pt>
    <dgm:pt modelId="{82D74F9C-9EF1-48DD-839F-97BDB6499E6F}">
      <dgm:prSet/>
      <dgm:spPr/>
      <dgm:t>
        <a:bodyPr/>
        <a:lstStyle/>
        <a:p>
          <a:r>
            <a:rPr lang="fr-CA"/>
            <a:t>Tout le monde peut proposer</a:t>
          </a:r>
          <a:endParaRPr lang="en-US"/>
        </a:p>
      </dgm:t>
    </dgm:pt>
    <dgm:pt modelId="{E2EF52E6-DAFA-4879-8E4A-261424EEA246}" type="parTrans" cxnId="{875C1321-7290-4388-AD28-006C54901992}">
      <dgm:prSet/>
      <dgm:spPr/>
      <dgm:t>
        <a:bodyPr/>
        <a:lstStyle/>
        <a:p>
          <a:endParaRPr lang="en-US"/>
        </a:p>
      </dgm:t>
    </dgm:pt>
    <dgm:pt modelId="{1B752DD6-0487-4DC6-9B52-41DA721ABD29}" type="sibTrans" cxnId="{875C1321-7290-4388-AD28-006C54901992}">
      <dgm:prSet/>
      <dgm:spPr/>
      <dgm:t>
        <a:bodyPr/>
        <a:lstStyle/>
        <a:p>
          <a:endParaRPr lang="en-US"/>
        </a:p>
      </dgm:t>
    </dgm:pt>
    <dgm:pt modelId="{D0F3CCF2-85CE-45FB-9D6C-635E6430A3DA}">
      <dgm:prSet/>
      <dgm:spPr/>
      <dgm:t>
        <a:bodyPr/>
        <a:lstStyle/>
        <a:p>
          <a:r>
            <a:rPr lang="fr-CA"/>
            <a:t>Mettre en place un comité et y participer</a:t>
          </a:r>
          <a:endParaRPr lang="en-US"/>
        </a:p>
      </dgm:t>
    </dgm:pt>
    <dgm:pt modelId="{CA496B68-2895-41F3-851E-CAE83EB00FD1}" type="parTrans" cxnId="{3BAE1A2B-CB2A-4F53-8793-B825BE31ED5B}">
      <dgm:prSet/>
      <dgm:spPr/>
      <dgm:t>
        <a:bodyPr/>
        <a:lstStyle/>
        <a:p>
          <a:endParaRPr lang="en-US"/>
        </a:p>
      </dgm:t>
    </dgm:pt>
    <dgm:pt modelId="{B35C5955-AAE7-43EE-A1A2-DC6632067295}" type="sibTrans" cxnId="{3BAE1A2B-CB2A-4F53-8793-B825BE31ED5B}">
      <dgm:prSet/>
      <dgm:spPr/>
      <dgm:t>
        <a:bodyPr/>
        <a:lstStyle/>
        <a:p>
          <a:endParaRPr lang="en-US"/>
        </a:p>
      </dgm:t>
    </dgm:pt>
    <dgm:pt modelId="{1959F81A-9EB6-4292-837E-443F55258D77}">
      <dgm:prSet/>
      <dgm:spPr/>
      <dgm:t>
        <a:bodyPr/>
        <a:lstStyle/>
        <a:p>
          <a:r>
            <a:rPr lang="fr-CA"/>
            <a:t>La mise en place d’un comité sur un VOIC vise à faire des recommandations aux membres de la TGIRT pour l’établissement d’objectifs, d’indicateurs et de cibles</a:t>
          </a:r>
          <a:endParaRPr lang="en-US"/>
        </a:p>
      </dgm:t>
    </dgm:pt>
    <dgm:pt modelId="{02975074-49AA-4EC3-BFCA-62E14A17A087}" type="parTrans" cxnId="{9A418ECF-1D3F-4CAB-A696-788E5CFC0370}">
      <dgm:prSet/>
      <dgm:spPr/>
      <dgm:t>
        <a:bodyPr/>
        <a:lstStyle/>
        <a:p>
          <a:endParaRPr lang="en-US"/>
        </a:p>
      </dgm:t>
    </dgm:pt>
    <dgm:pt modelId="{BF85B7ED-CEFA-4B91-8BC4-FABBABE95035}" type="sibTrans" cxnId="{9A418ECF-1D3F-4CAB-A696-788E5CFC0370}">
      <dgm:prSet/>
      <dgm:spPr/>
      <dgm:t>
        <a:bodyPr/>
        <a:lstStyle/>
        <a:p>
          <a:endParaRPr lang="en-US"/>
        </a:p>
      </dgm:t>
    </dgm:pt>
    <dgm:pt modelId="{5EA3FBBD-193A-485E-BF92-1DAEC5A1C92B}">
      <dgm:prSet/>
      <dgm:spPr/>
      <dgm:t>
        <a:bodyPr/>
        <a:lstStyle/>
        <a:p>
          <a:r>
            <a:rPr lang="fr-CA"/>
            <a:t>Tout le monde peut participer à un comité</a:t>
          </a:r>
          <a:endParaRPr lang="en-US"/>
        </a:p>
      </dgm:t>
    </dgm:pt>
    <dgm:pt modelId="{F5A1843C-0B68-4446-95A4-DD8574EF5D84}" type="parTrans" cxnId="{88575D40-5287-4D4A-B2B2-3EB6C21267C1}">
      <dgm:prSet/>
      <dgm:spPr/>
      <dgm:t>
        <a:bodyPr/>
        <a:lstStyle/>
        <a:p>
          <a:endParaRPr lang="en-US"/>
        </a:p>
      </dgm:t>
    </dgm:pt>
    <dgm:pt modelId="{DD78908F-9410-4F2D-85E5-B6F08D77BE10}" type="sibTrans" cxnId="{88575D40-5287-4D4A-B2B2-3EB6C21267C1}">
      <dgm:prSet/>
      <dgm:spPr/>
      <dgm:t>
        <a:bodyPr/>
        <a:lstStyle/>
        <a:p>
          <a:endParaRPr lang="en-US"/>
        </a:p>
      </dgm:t>
    </dgm:pt>
    <dgm:pt modelId="{F755D0CF-C209-4CAF-93F2-BA74B547EE25}" type="pres">
      <dgm:prSet presAssocID="{CBAFDDCE-F9CC-49E7-BA2B-CC5F653EC427}" presName="Name0" presStyleCnt="0">
        <dgm:presLayoutVars>
          <dgm:dir/>
          <dgm:animLvl val="lvl"/>
          <dgm:resizeHandles val="exact"/>
        </dgm:presLayoutVars>
      </dgm:prSet>
      <dgm:spPr/>
    </dgm:pt>
    <dgm:pt modelId="{6E201705-6122-4C09-81A9-75B7C5D9E4A6}" type="pres">
      <dgm:prSet presAssocID="{0B7CC90F-A2CF-4E24-A82C-7B0BA43F54A0}" presName="composite" presStyleCnt="0"/>
      <dgm:spPr/>
    </dgm:pt>
    <dgm:pt modelId="{668E239C-4C2E-4165-8E72-B6B17A8FF4C9}" type="pres">
      <dgm:prSet presAssocID="{0B7CC90F-A2CF-4E24-A82C-7B0BA43F54A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5CDE418-B054-4EB6-8066-11DE65C23D53}" type="pres">
      <dgm:prSet presAssocID="{0B7CC90F-A2CF-4E24-A82C-7B0BA43F54A0}" presName="desTx" presStyleLbl="alignAccFollowNode1" presStyleIdx="0" presStyleCnt="3">
        <dgm:presLayoutVars>
          <dgm:bulletEnabled val="1"/>
        </dgm:presLayoutVars>
      </dgm:prSet>
      <dgm:spPr/>
    </dgm:pt>
    <dgm:pt modelId="{B98234A2-1DA2-4F5B-8A08-66DDD112F454}" type="pres">
      <dgm:prSet presAssocID="{D6368DF6-5D9D-4D65-98C6-C53F49E7A5F0}" presName="space" presStyleCnt="0"/>
      <dgm:spPr/>
    </dgm:pt>
    <dgm:pt modelId="{B524E7EF-3F28-4A4F-BF83-3030D5BF42E2}" type="pres">
      <dgm:prSet presAssocID="{FF52AB64-2ACC-493A-B2E3-E4597726C3D4}" presName="composite" presStyleCnt="0"/>
      <dgm:spPr/>
    </dgm:pt>
    <dgm:pt modelId="{F1FA2138-51F6-44B6-A26D-B9A45F71AF1B}" type="pres">
      <dgm:prSet presAssocID="{FF52AB64-2ACC-493A-B2E3-E4597726C3D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3DD6785-8A73-4D98-A0B2-EE0A5A6DD5AE}" type="pres">
      <dgm:prSet presAssocID="{FF52AB64-2ACC-493A-B2E3-E4597726C3D4}" presName="desTx" presStyleLbl="alignAccFollowNode1" presStyleIdx="1" presStyleCnt="3">
        <dgm:presLayoutVars>
          <dgm:bulletEnabled val="1"/>
        </dgm:presLayoutVars>
      </dgm:prSet>
      <dgm:spPr/>
    </dgm:pt>
    <dgm:pt modelId="{47FD9AA3-0F15-483C-999E-90BBC7E78F17}" type="pres">
      <dgm:prSet presAssocID="{2B1DBF0A-8A5C-423A-AF89-778E0C1401FA}" presName="space" presStyleCnt="0"/>
      <dgm:spPr/>
    </dgm:pt>
    <dgm:pt modelId="{AA628A4D-49C8-45B5-8BA3-2860F0B064AA}" type="pres">
      <dgm:prSet presAssocID="{D0F3CCF2-85CE-45FB-9D6C-635E6430A3DA}" presName="composite" presStyleCnt="0"/>
      <dgm:spPr/>
    </dgm:pt>
    <dgm:pt modelId="{ACFE3C1F-BF57-4057-AEA8-3A958B52B7AD}" type="pres">
      <dgm:prSet presAssocID="{D0F3CCF2-85CE-45FB-9D6C-635E6430A3D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E23E354-60ED-4A67-9D2D-D7ED846FE952}" type="pres">
      <dgm:prSet presAssocID="{D0F3CCF2-85CE-45FB-9D6C-635E6430A3D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91BC118-3AEE-41B8-935D-35EB21DF24A0}" srcId="{0B7CC90F-A2CF-4E24-A82C-7B0BA43F54A0}" destId="{97DF3CBE-3B3D-4CD2-93A7-B43D34915C35}" srcOrd="0" destOrd="0" parTransId="{C3438EF3-1D69-4D00-B942-A6C84842CD40}" sibTransId="{80B70377-C324-4557-ABB3-EEA2A68D40E0}"/>
    <dgm:cxn modelId="{BBE61D1C-AC15-4667-87F1-2E280375110C}" srcId="{0B7CC90F-A2CF-4E24-A82C-7B0BA43F54A0}" destId="{0F8BF0BF-FAE3-4EDE-952C-6AD2A1507426}" srcOrd="1" destOrd="0" parTransId="{665DB2C3-D4E3-4BAE-8FF2-3F07D6D069C5}" sibTransId="{609AA63E-9F7C-4B78-B3D6-3D3EC5BC9B8C}"/>
    <dgm:cxn modelId="{875C1321-7290-4388-AD28-006C54901992}" srcId="{FF52AB64-2ACC-493A-B2E3-E4597726C3D4}" destId="{82D74F9C-9EF1-48DD-839F-97BDB6499E6F}" srcOrd="0" destOrd="0" parTransId="{E2EF52E6-DAFA-4879-8E4A-261424EEA246}" sibTransId="{1B752DD6-0487-4DC6-9B52-41DA721ABD29}"/>
    <dgm:cxn modelId="{3BAE1A2B-CB2A-4F53-8793-B825BE31ED5B}" srcId="{CBAFDDCE-F9CC-49E7-BA2B-CC5F653EC427}" destId="{D0F3CCF2-85CE-45FB-9D6C-635E6430A3DA}" srcOrd="2" destOrd="0" parTransId="{CA496B68-2895-41F3-851E-CAE83EB00FD1}" sibTransId="{B35C5955-AAE7-43EE-A1A2-DC6632067295}"/>
    <dgm:cxn modelId="{66312C39-D6C1-408B-A144-080A4B422A3E}" type="presOf" srcId="{5EA3FBBD-193A-485E-BF92-1DAEC5A1C92B}" destId="{3E23E354-60ED-4A67-9D2D-D7ED846FE952}" srcOrd="0" destOrd="1" presId="urn:microsoft.com/office/officeart/2005/8/layout/hList1"/>
    <dgm:cxn modelId="{51913B3A-9335-43DB-AD1B-97C0C78E3EC7}" srcId="{CBAFDDCE-F9CC-49E7-BA2B-CC5F653EC427}" destId="{0B7CC90F-A2CF-4E24-A82C-7B0BA43F54A0}" srcOrd="0" destOrd="0" parTransId="{F3838EB1-2FBC-4F95-B7C9-854E2D2C7CB7}" sibTransId="{D6368DF6-5D9D-4D65-98C6-C53F49E7A5F0}"/>
    <dgm:cxn modelId="{6D33863F-27E6-4355-ACB7-DE3544552B52}" type="presOf" srcId="{82D74F9C-9EF1-48DD-839F-97BDB6499E6F}" destId="{53DD6785-8A73-4D98-A0B2-EE0A5A6DD5AE}" srcOrd="0" destOrd="0" presId="urn:microsoft.com/office/officeart/2005/8/layout/hList1"/>
    <dgm:cxn modelId="{88575D40-5287-4D4A-B2B2-3EB6C21267C1}" srcId="{D0F3CCF2-85CE-45FB-9D6C-635E6430A3DA}" destId="{5EA3FBBD-193A-485E-BF92-1DAEC5A1C92B}" srcOrd="1" destOrd="0" parTransId="{F5A1843C-0B68-4446-95A4-DD8574EF5D84}" sibTransId="{DD78908F-9410-4F2D-85E5-B6F08D77BE10}"/>
    <dgm:cxn modelId="{823A1B41-BFCB-4E99-B83C-A2574FA45A7B}" type="presOf" srcId="{0B7CC90F-A2CF-4E24-A82C-7B0BA43F54A0}" destId="{668E239C-4C2E-4165-8E72-B6B17A8FF4C9}" srcOrd="0" destOrd="0" presId="urn:microsoft.com/office/officeart/2005/8/layout/hList1"/>
    <dgm:cxn modelId="{33110E42-CF02-4DB7-B264-94C7A7357589}" type="presOf" srcId="{D0F3CCF2-85CE-45FB-9D6C-635E6430A3DA}" destId="{ACFE3C1F-BF57-4057-AEA8-3A958B52B7AD}" srcOrd="0" destOrd="0" presId="urn:microsoft.com/office/officeart/2005/8/layout/hList1"/>
    <dgm:cxn modelId="{C0CDB693-D56E-40EB-AE38-ED93074A8EFD}" srcId="{0B7CC90F-A2CF-4E24-A82C-7B0BA43F54A0}" destId="{0D5918AD-DFE8-4F8B-A15A-8A64C1A3DF10}" srcOrd="2" destOrd="0" parTransId="{A2CB0B32-345F-447D-A995-A08CFEB476AE}" sibTransId="{39FF8F99-E6DC-41EF-B861-7BB5B62DD5AD}"/>
    <dgm:cxn modelId="{6B32E094-7F23-4053-B389-CB9B373EB9AB}" type="presOf" srcId="{1959F81A-9EB6-4292-837E-443F55258D77}" destId="{3E23E354-60ED-4A67-9D2D-D7ED846FE952}" srcOrd="0" destOrd="0" presId="urn:microsoft.com/office/officeart/2005/8/layout/hList1"/>
    <dgm:cxn modelId="{DB4F669E-A81A-4B78-A3AA-E8D4B149AB1F}" type="presOf" srcId="{97DF3CBE-3B3D-4CD2-93A7-B43D34915C35}" destId="{95CDE418-B054-4EB6-8066-11DE65C23D53}" srcOrd="0" destOrd="0" presId="urn:microsoft.com/office/officeart/2005/8/layout/hList1"/>
    <dgm:cxn modelId="{6F047DC3-E6D5-4DCD-80FE-2F20D9975C44}" type="presOf" srcId="{FF52AB64-2ACC-493A-B2E3-E4597726C3D4}" destId="{F1FA2138-51F6-44B6-A26D-B9A45F71AF1B}" srcOrd="0" destOrd="0" presId="urn:microsoft.com/office/officeart/2005/8/layout/hList1"/>
    <dgm:cxn modelId="{AFB622CC-D618-4827-AD16-F5FD77EEC4B6}" type="presOf" srcId="{0F8BF0BF-FAE3-4EDE-952C-6AD2A1507426}" destId="{95CDE418-B054-4EB6-8066-11DE65C23D53}" srcOrd="0" destOrd="1" presId="urn:microsoft.com/office/officeart/2005/8/layout/hList1"/>
    <dgm:cxn modelId="{5CEDA4CC-236E-49A9-AE8A-711C982AC24E}" type="presOf" srcId="{CBAFDDCE-F9CC-49E7-BA2B-CC5F653EC427}" destId="{F755D0CF-C209-4CAF-93F2-BA74B547EE25}" srcOrd="0" destOrd="0" presId="urn:microsoft.com/office/officeart/2005/8/layout/hList1"/>
    <dgm:cxn modelId="{9A418ECF-1D3F-4CAB-A696-788E5CFC0370}" srcId="{D0F3CCF2-85CE-45FB-9D6C-635E6430A3DA}" destId="{1959F81A-9EB6-4292-837E-443F55258D77}" srcOrd="0" destOrd="0" parTransId="{02975074-49AA-4EC3-BFCA-62E14A17A087}" sibTransId="{BF85B7ED-CEFA-4B91-8BC4-FABBABE95035}"/>
    <dgm:cxn modelId="{556A18EA-039C-45E5-9105-00E966913D34}" type="presOf" srcId="{0D5918AD-DFE8-4F8B-A15A-8A64C1A3DF10}" destId="{95CDE418-B054-4EB6-8066-11DE65C23D53}" srcOrd="0" destOrd="2" presId="urn:microsoft.com/office/officeart/2005/8/layout/hList1"/>
    <dgm:cxn modelId="{CC4189F3-E128-4AD4-B259-7AE686102E08}" srcId="{CBAFDDCE-F9CC-49E7-BA2B-CC5F653EC427}" destId="{FF52AB64-2ACC-493A-B2E3-E4597726C3D4}" srcOrd="1" destOrd="0" parTransId="{2B4ED677-65E0-406D-B7D8-8F9D62C16C7C}" sibTransId="{2B1DBF0A-8A5C-423A-AF89-778E0C1401FA}"/>
    <dgm:cxn modelId="{FDC1CEB7-4E4C-4E94-AC35-FCE3B5400930}" type="presParOf" srcId="{F755D0CF-C209-4CAF-93F2-BA74B547EE25}" destId="{6E201705-6122-4C09-81A9-75B7C5D9E4A6}" srcOrd="0" destOrd="0" presId="urn:microsoft.com/office/officeart/2005/8/layout/hList1"/>
    <dgm:cxn modelId="{B64D2ED3-DBEA-4326-9DF8-26BBC039D685}" type="presParOf" srcId="{6E201705-6122-4C09-81A9-75B7C5D9E4A6}" destId="{668E239C-4C2E-4165-8E72-B6B17A8FF4C9}" srcOrd="0" destOrd="0" presId="urn:microsoft.com/office/officeart/2005/8/layout/hList1"/>
    <dgm:cxn modelId="{9AD7008C-AA71-4C3D-9A9B-1B930BB637F2}" type="presParOf" srcId="{6E201705-6122-4C09-81A9-75B7C5D9E4A6}" destId="{95CDE418-B054-4EB6-8066-11DE65C23D53}" srcOrd="1" destOrd="0" presId="urn:microsoft.com/office/officeart/2005/8/layout/hList1"/>
    <dgm:cxn modelId="{10B63CA7-EDEF-46B7-A3F7-86F34EF6C65D}" type="presParOf" srcId="{F755D0CF-C209-4CAF-93F2-BA74B547EE25}" destId="{B98234A2-1DA2-4F5B-8A08-66DDD112F454}" srcOrd="1" destOrd="0" presId="urn:microsoft.com/office/officeart/2005/8/layout/hList1"/>
    <dgm:cxn modelId="{6FD3DC3E-5422-4638-84F0-0149A9D19160}" type="presParOf" srcId="{F755D0CF-C209-4CAF-93F2-BA74B547EE25}" destId="{B524E7EF-3F28-4A4F-BF83-3030D5BF42E2}" srcOrd="2" destOrd="0" presId="urn:microsoft.com/office/officeart/2005/8/layout/hList1"/>
    <dgm:cxn modelId="{59126EBF-C16F-4512-868A-1765F5753900}" type="presParOf" srcId="{B524E7EF-3F28-4A4F-BF83-3030D5BF42E2}" destId="{F1FA2138-51F6-44B6-A26D-B9A45F71AF1B}" srcOrd="0" destOrd="0" presId="urn:microsoft.com/office/officeart/2005/8/layout/hList1"/>
    <dgm:cxn modelId="{B7F73F83-B422-4545-ACF0-275E7B25BD17}" type="presParOf" srcId="{B524E7EF-3F28-4A4F-BF83-3030D5BF42E2}" destId="{53DD6785-8A73-4D98-A0B2-EE0A5A6DD5AE}" srcOrd="1" destOrd="0" presId="urn:microsoft.com/office/officeart/2005/8/layout/hList1"/>
    <dgm:cxn modelId="{197EC83B-3C3D-400D-BA9F-ACBDCF734757}" type="presParOf" srcId="{F755D0CF-C209-4CAF-93F2-BA74B547EE25}" destId="{47FD9AA3-0F15-483C-999E-90BBC7E78F17}" srcOrd="3" destOrd="0" presId="urn:microsoft.com/office/officeart/2005/8/layout/hList1"/>
    <dgm:cxn modelId="{C9A3D776-0B52-4CDB-B57B-A38D88E2F169}" type="presParOf" srcId="{F755D0CF-C209-4CAF-93F2-BA74B547EE25}" destId="{AA628A4D-49C8-45B5-8BA3-2860F0B064AA}" srcOrd="4" destOrd="0" presId="urn:microsoft.com/office/officeart/2005/8/layout/hList1"/>
    <dgm:cxn modelId="{1DF3AFAF-A51A-433D-A669-B1F20D015F69}" type="presParOf" srcId="{AA628A4D-49C8-45B5-8BA3-2860F0B064AA}" destId="{ACFE3C1F-BF57-4057-AEA8-3A958B52B7AD}" srcOrd="0" destOrd="0" presId="urn:microsoft.com/office/officeart/2005/8/layout/hList1"/>
    <dgm:cxn modelId="{69D63B76-23B9-4715-BE3E-6983E35F2068}" type="presParOf" srcId="{AA628A4D-49C8-45B5-8BA3-2860F0B064AA}" destId="{3E23E354-60ED-4A67-9D2D-D7ED846FE95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DF8A95-F993-4061-8365-F4A1D0DE477B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8FE7EC3-546A-473A-8DEC-1F3F9250E642}">
      <dgm:prSet/>
      <dgm:spPr/>
      <dgm:t>
        <a:bodyPr/>
        <a:lstStyle/>
        <a:p>
          <a:r>
            <a:rPr lang="fr-CA"/>
            <a:t>Formulation des objectifs</a:t>
          </a:r>
          <a:endParaRPr lang="en-US"/>
        </a:p>
      </dgm:t>
    </dgm:pt>
    <dgm:pt modelId="{F53862AE-4772-4004-BB67-70B2E893B192}" type="parTrans" cxnId="{00043CE8-847A-49CF-85B1-7BD1698F2346}">
      <dgm:prSet/>
      <dgm:spPr/>
      <dgm:t>
        <a:bodyPr/>
        <a:lstStyle/>
        <a:p>
          <a:endParaRPr lang="en-US"/>
        </a:p>
      </dgm:t>
    </dgm:pt>
    <dgm:pt modelId="{65A30510-364B-49C2-A309-4DD3EAC4C647}" type="sibTrans" cxnId="{00043CE8-847A-49CF-85B1-7BD1698F2346}">
      <dgm:prSet/>
      <dgm:spPr/>
      <dgm:t>
        <a:bodyPr/>
        <a:lstStyle/>
        <a:p>
          <a:endParaRPr lang="en-US"/>
        </a:p>
      </dgm:t>
    </dgm:pt>
    <dgm:pt modelId="{839BF39E-7358-4D5C-9580-4C26D5BB6C93}">
      <dgm:prSet/>
      <dgm:spPr/>
      <dgm:t>
        <a:bodyPr/>
        <a:lstStyle/>
        <a:p>
          <a:r>
            <a:rPr lang="fr-CA"/>
            <a:t>Membres de la TGIRT : Proposer les objectifs </a:t>
          </a:r>
          <a:endParaRPr lang="en-US"/>
        </a:p>
      </dgm:t>
    </dgm:pt>
    <dgm:pt modelId="{9EFD193B-61BD-4C25-A2B9-609653D0665F}" type="parTrans" cxnId="{72503512-6BB9-4517-93A8-05251169A4C7}">
      <dgm:prSet/>
      <dgm:spPr/>
      <dgm:t>
        <a:bodyPr/>
        <a:lstStyle/>
        <a:p>
          <a:endParaRPr lang="en-US"/>
        </a:p>
      </dgm:t>
    </dgm:pt>
    <dgm:pt modelId="{F0F76D3B-BDA6-4A16-BECF-B848B41DFF15}" type="sibTrans" cxnId="{72503512-6BB9-4517-93A8-05251169A4C7}">
      <dgm:prSet/>
      <dgm:spPr/>
      <dgm:t>
        <a:bodyPr/>
        <a:lstStyle/>
        <a:p>
          <a:endParaRPr lang="en-US"/>
        </a:p>
      </dgm:t>
    </dgm:pt>
    <dgm:pt modelId="{1FB4B2F6-2179-49AE-B6C0-4734A1FAA957}">
      <dgm:prSet/>
      <dgm:spPr/>
      <dgm:t>
        <a:bodyPr/>
        <a:lstStyle/>
        <a:p>
          <a:r>
            <a:rPr lang="fr-CA"/>
            <a:t>MFFP et comités : Faire des recommandation à la TGIRT</a:t>
          </a:r>
          <a:endParaRPr lang="en-US"/>
        </a:p>
      </dgm:t>
    </dgm:pt>
    <dgm:pt modelId="{F2B37529-F281-4B4A-919F-CE47819E88D4}" type="parTrans" cxnId="{DA60BC9E-DBA4-4897-8355-9071EA86A90F}">
      <dgm:prSet/>
      <dgm:spPr/>
      <dgm:t>
        <a:bodyPr/>
        <a:lstStyle/>
        <a:p>
          <a:endParaRPr lang="en-US"/>
        </a:p>
      </dgm:t>
    </dgm:pt>
    <dgm:pt modelId="{50DEADF2-8377-4BAD-8087-AE8DDC5354CD}" type="sibTrans" cxnId="{DA60BC9E-DBA4-4897-8355-9071EA86A90F}">
      <dgm:prSet/>
      <dgm:spPr/>
      <dgm:t>
        <a:bodyPr/>
        <a:lstStyle/>
        <a:p>
          <a:endParaRPr lang="en-US"/>
        </a:p>
      </dgm:t>
    </dgm:pt>
    <dgm:pt modelId="{232F3B08-85F9-45C5-9D9D-5C531B0AA6FB}">
      <dgm:prSet/>
      <dgm:spPr/>
      <dgm:t>
        <a:bodyPr/>
        <a:lstStyle/>
        <a:p>
          <a:r>
            <a:rPr lang="fr-CA"/>
            <a:t>Approbation des objectifs</a:t>
          </a:r>
          <a:endParaRPr lang="en-US"/>
        </a:p>
      </dgm:t>
    </dgm:pt>
    <dgm:pt modelId="{67E07DB8-0F71-4FC6-A3D5-FE6F072BC21C}" type="parTrans" cxnId="{01697734-E617-4CF5-A78B-FD517A113EBE}">
      <dgm:prSet/>
      <dgm:spPr/>
      <dgm:t>
        <a:bodyPr/>
        <a:lstStyle/>
        <a:p>
          <a:endParaRPr lang="en-US"/>
        </a:p>
      </dgm:t>
    </dgm:pt>
    <dgm:pt modelId="{57F18B0C-F539-45EC-BB9D-F369D3B2E800}" type="sibTrans" cxnId="{01697734-E617-4CF5-A78B-FD517A113EBE}">
      <dgm:prSet/>
      <dgm:spPr/>
      <dgm:t>
        <a:bodyPr/>
        <a:lstStyle/>
        <a:p>
          <a:endParaRPr lang="en-US"/>
        </a:p>
      </dgm:t>
    </dgm:pt>
    <dgm:pt modelId="{F0EBFD70-AA11-4655-AB6A-2DE35DCC2DEC}">
      <dgm:prSet/>
      <dgm:spPr/>
      <dgm:t>
        <a:bodyPr/>
        <a:lstStyle/>
        <a:p>
          <a:r>
            <a:rPr lang="fr-CA"/>
            <a:t>Membres de la TGIRT : Approuver par consensus les objectifs</a:t>
          </a:r>
          <a:endParaRPr lang="en-US"/>
        </a:p>
      </dgm:t>
    </dgm:pt>
    <dgm:pt modelId="{404A0417-02CE-475D-A9B0-C2D438F3F638}" type="parTrans" cxnId="{A5F23586-4889-4D0E-83C4-C9F0A78ADABF}">
      <dgm:prSet/>
      <dgm:spPr/>
      <dgm:t>
        <a:bodyPr/>
        <a:lstStyle/>
        <a:p>
          <a:endParaRPr lang="en-US"/>
        </a:p>
      </dgm:t>
    </dgm:pt>
    <dgm:pt modelId="{E3DE8BBE-7E02-4313-A961-DA9008AA4192}" type="sibTrans" cxnId="{A5F23586-4889-4D0E-83C4-C9F0A78ADABF}">
      <dgm:prSet/>
      <dgm:spPr/>
      <dgm:t>
        <a:bodyPr/>
        <a:lstStyle/>
        <a:p>
          <a:endParaRPr lang="en-US"/>
        </a:p>
      </dgm:t>
    </dgm:pt>
    <dgm:pt modelId="{FAC532E5-9B0C-48EC-B8C2-51119BC0D708}" type="pres">
      <dgm:prSet presAssocID="{E7DF8A95-F993-4061-8365-F4A1D0DE477B}" presName="Name0" presStyleCnt="0">
        <dgm:presLayoutVars>
          <dgm:dir/>
          <dgm:animLvl val="lvl"/>
          <dgm:resizeHandles val="exact"/>
        </dgm:presLayoutVars>
      </dgm:prSet>
      <dgm:spPr/>
    </dgm:pt>
    <dgm:pt modelId="{1C3BA140-E416-43DB-91AF-C8827AC60A93}" type="pres">
      <dgm:prSet presAssocID="{E8FE7EC3-546A-473A-8DEC-1F3F9250E642}" presName="composite" presStyleCnt="0"/>
      <dgm:spPr/>
    </dgm:pt>
    <dgm:pt modelId="{1354D9AC-2360-497D-AED3-B19E5AA08B99}" type="pres">
      <dgm:prSet presAssocID="{E8FE7EC3-546A-473A-8DEC-1F3F9250E64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B05255F-A6D7-46C9-AC4E-0E148E0C2C8C}" type="pres">
      <dgm:prSet presAssocID="{E8FE7EC3-546A-473A-8DEC-1F3F9250E642}" presName="desTx" presStyleLbl="alignAccFollowNode1" presStyleIdx="0" presStyleCnt="2">
        <dgm:presLayoutVars>
          <dgm:bulletEnabled val="1"/>
        </dgm:presLayoutVars>
      </dgm:prSet>
      <dgm:spPr/>
    </dgm:pt>
    <dgm:pt modelId="{32A9C663-82DB-4CDD-A583-26DE75907FD2}" type="pres">
      <dgm:prSet presAssocID="{65A30510-364B-49C2-A309-4DD3EAC4C647}" presName="space" presStyleCnt="0"/>
      <dgm:spPr/>
    </dgm:pt>
    <dgm:pt modelId="{59D7DD85-3313-4F60-B694-1FD59367BC19}" type="pres">
      <dgm:prSet presAssocID="{232F3B08-85F9-45C5-9D9D-5C531B0AA6FB}" presName="composite" presStyleCnt="0"/>
      <dgm:spPr/>
    </dgm:pt>
    <dgm:pt modelId="{80F67289-DC64-4186-B511-433D9EEBF39C}" type="pres">
      <dgm:prSet presAssocID="{232F3B08-85F9-45C5-9D9D-5C531B0AA6F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8933D07-A875-4119-8F00-0ADD7BCFEE7C}" type="pres">
      <dgm:prSet presAssocID="{232F3B08-85F9-45C5-9D9D-5C531B0AA6F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2503512-6BB9-4517-93A8-05251169A4C7}" srcId="{E8FE7EC3-546A-473A-8DEC-1F3F9250E642}" destId="{839BF39E-7358-4D5C-9580-4C26D5BB6C93}" srcOrd="0" destOrd="0" parTransId="{9EFD193B-61BD-4C25-A2B9-609653D0665F}" sibTransId="{F0F76D3B-BDA6-4A16-BECF-B848B41DFF15}"/>
    <dgm:cxn modelId="{01697734-E617-4CF5-A78B-FD517A113EBE}" srcId="{E7DF8A95-F993-4061-8365-F4A1D0DE477B}" destId="{232F3B08-85F9-45C5-9D9D-5C531B0AA6FB}" srcOrd="1" destOrd="0" parTransId="{67E07DB8-0F71-4FC6-A3D5-FE6F072BC21C}" sibTransId="{57F18B0C-F539-45EC-BB9D-F369D3B2E800}"/>
    <dgm:cxn modelId="{82B40941-C230-4FF2-9E5A-1AA2F68F1FE1}" type="presOf" srcId="{E7DF8A95-F993-4061-8365-F4A1D0DE477B}" destId="{FAC532E5-9B0C-48EC-B8C2-51119BC0D708}" srcOrd="0" destOrd="0" presId="urn:microsoft.com/office/officeart/2005/8/layout/hList1"/>
    <dgm:cxn modelId="{A5F23586-4889-4D0E-83C4-C9F0A78ADABF}" srcId="{232F3B08-85F9-45C5-9D9D-5C531B0AA6FB}" destId="{F0EBFD70-AA11-4655-AB6A-2DE35DCC2DEC}" srcOrd="0" destOrd="0" parTransId="{404A0417-02CE-475D-A9B0-C2D438F3F638}" sibTransId="{E3DE8BBE-7E02-4313-A961-DA9008AA4192}"/>
    <dgm:cxn modelId="{DA60BC9E-DBA4-4897-8355-9071EA86A90F}" srcId="{E8FE7EC3-546A-473A-8DEC-1F3F9250E642}" destId="{1FB4B2F6-2179-49AE-B6C0-4734A1FAA957}" srcOrd="1" destOrd="0" parTransId="{F2B37529-F281-4B4A-919F-CE47819E88D4}" sibTransId="{50DEADF2-8377-4BAD-8087-AE8DDC5354CD}"/>
    <dgm:cxn modelId="{738A40B4-3B5A-4CA7-AAA9-68CB714751C2}" type="presOf" srcId="{1FB4B2F6-2179-49AE-B6C0-4734A1FAA957}" destId="{0B05255F-A6D7-46C9-AC4E-0E148E0C2C8C}" srcOrd="0" destOrd="1" presId="urn:microsoft.com/office/officeart/2005/8/layout/hList1"/>
    <dgm:cxn modelId="{DB7C07BE-3B7C-43E4-8502-C6D446646491}" type="presOf" srcId="{E8FE7EC3-546A-473A-8DEC-1F3F9250E642}" destId="{1354D9AC-2360-497D-AED3-B19E5AA08B99}" srcOrd="0" destOrd="0" presId="urn:microsoft.com/office/officeart/2005/8/layout/hList1"/>
    <dgm:cxn modelId="{00043CE8-847A-49CF-85B1-7BD1698F2346}" srcId="{E7DF8A95-F993-4061-8365-F4A1D0DE477B}" destId="{E8FE7EC3-546A-473A-8DEC-1F3F9250E642}" srcOrd="0" destOrd="0" parTransId="{F53862AE-4772-4004-BB67-70B2E893B192}" sibTransId="{65A30510-364B-49C2-A309-4DD3EAC4C647}"/>
    <dgm:cxn modelId="{1F0CC8F4-56DD-445C-9DEA-721E7203318E}" type="presOf" srcId="{839BF39E-7358-4D5C-9580-4C26D5BB6C93}" destId="{0B05255F-A6D7-46C9-AC4E-0E148E0C2C8C}" srcOrd="0" destOrd="0" presId="urn:microsoft.com/office/officeart/2005/8/layout/hList1"/>
    <dgm:cxn modelId="{43D325F5-CA15-4DBC-82A9-A8F2F910F37A}" type="presOf" srcId="{F0EBFD70-AA11-4655-AB6A-2DE35DCC2DEC}" destId="{D8933D07-A875-4119-8F00-0ADD7BCFEE7C}" srcOrd="0" destOrd="0" presId="urn:microsoft.com/office/officeart/2005/8/layout/hList1"/>
    <dgm:cxn modelId="{57FE34FA-D0CB-47F8-A272-226F7BF7F4A3}" type="presOf" srcId="{232F3B08-85F9-45C5-9D9D-5C531B0AA6FB}" destId="{80F67289-DC64-4186-B511-433D9EEBF39C}" srcOrd="0" destOrd="0" presId="urn:microsoft.com/office/officeart/2005/8/layout/hList1"/>
    <dgm:cxn modelId="{49D77316-115E-4E52-943A-AB9B5EC7FCCE}" type="presParOf" srcId="{FAC532E5-9B0C-48EC-B8C2-51119BC0D708}" destId="{1C3BA140-E416-43DB-91AF-C8827AC60A93}" srcOrd="0" destOrd="0" presId="urn:microsoft.com/office/officeart/2005/8/layout/hList1"/>
    <dgm:cxn modelId="{790DAA4E-72BE-48B6-A571-D0271F958EA2}" type="presParOf" srcId="{1C3BA140-E416-43DB-91AF-C8827AC60A93}" destId="{1354D9AC-2360-497D-AED3-B19E5AA08B99}" srcOrd="0" destOrd="0" presId="urn:microsoft.com/office/officeart/2005/8/layout/hList1"/>
    <dgm:cxn modelId="{70E13F00-F2A6-490A-8FB8-90E8B6F7AF7C}" type="presParOf" srcId="{1C3BA140-E416-43DB-91AF-C8827AC60A93}" destId="{0B05255F-A6D7-46C9-AC4E-0E148E0C2C8C}" srcOrd="1" destOrd="0" presId="urn:microsoft.com/office/officeart/2005/8/layout/hList1"/>
    <dgm:cxn modelId="{7CDC1554-53A9-4199-8A92-42874B2E93D0}" type="presParOf" srcId="{FAC532E5-9B0C-48EC-B8C2-51119BC0D708}" destId="{32A9C663-82DB-4CDD-A583-26DE75907FD2}" srcOrd="1" destOrd="0" presId="urn:microsoft.com/office/officeart/2005/8/layout/hList1"/>
    <dgm:cxn modelId="{EE5215B6-C7CE-41FD-A82E-6FF804117617}" type="presParOf" srcId="{FAC532E5-9B0C-48EC-B8C2-51119BC0D708}" destId="{59D7DD85-3313-4F60-B694-1FD59367BC19}" srcOrd="2" destOrd="0" presId="urn:microsoft.com/office/officeart/2005/8/layout/hList1"/>
    <dgm:cxn modelId="{BE09D3C9-A9AC-4A77-A8FC-00070A98983D}" type="presParOf" srcId="{59D7DD85-3313-4F60-B694-1FD59367BC19}" destId="{80F67289-DC64-4186-B511-433D9EEBF39C}" srcOrd="0" destOrd="0" presId="urn:microsoft.com/office/officeart/2005/8/layout/hList1"/>
    <dgm:cxn modelId="{D07CA8AA-962B-4D9D-83B3-70EC27327E68}" type="presParOf" srcId="{59D7DD85-3313-4F60-B694-1FD59367BC19}" destId="{D8933D07-A875-4119-8F00-0ADD7BCFEE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E499E9-D4E0-4641-986A-FCEB745648D0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20FA41D-758D-4EC9-88B6-FB86CBECA576}">
      <dgm:prSet/>
      <dgm:spPr/>
      <dgm:t>
        <a:bodyPr/>
        <a:lstStyle/>
        <a:p>
          <a:r>
            <a:rPr lang="fr-CA"/>
            <a:t>Formulation des indicateurs</a:t>
          </a:r>
          <a:endParaRPr lang="en-US"/>
        </a:p>
      </dgm:t>
    </dgm:pt>
    <dgm:pt modelId="{85BE01B8-0C81-472B-99F7-FD22701D73CA}" type="parTrans" cxnId="{9CD53983-DC2D-4064-9C35-258039C5776E}">
      <dgm:prSet/>
      <dgm:spPr/>
      <dgm:t>
        <a:bodyPr/>
        <a:lstStyle/>
        <a:p>
          <a:endParaRPr lang="en-US"/>
        </a:p>
      </dgm:t>
    </dgm:pt>
    <dgm:pt modelId="{D15F4C57-5EE0-4E73-B988-2DD27BA537D0}" type="sibTrans" cxnId="{9CD53983-DC2D-4064-9C35-258039C5776E}">
      <dgm:prSet/>
      <dgm:spPr/>
      <dgm:t>
        <a:bodyPr/>
        <a:lstStyle/>
        <a:p>
          <a:endParaRPr lang="en-US"/>
        </a:p>
      </dgm:t>
    </dgm:pt>
    <dgm:pt modelId="{DFEE541E-A934-493A-86F2-70DD8C3D7C67}">
      <dgm:prSet/>
      <dgm:spPr/>
      <dgm:t>
        <a:bodyPr/>
        <a:lstStyle/>
        <a:p>
          <a:r>
            <a:rPr lang="fr-CA"/>
            <a:t>Membres de la TGIRT : Proposer les indicateurs</a:t>
          </a:r>
          <a:endParaRPr lang="en-US"/>
        </a:p>
      </dgm:t>
    </dgm:pt>
    <dgm:pt modelId="{5DD7755B-EF79-4EDC-AFC9-FB3C3965E946}" type="parTrans" cxnId="{2A29833E-B25F-4E58-A768-DD8135ECE04E}">
      <dgm:prSet/>
      <dgm:spPr/>
      <dgm:t>
        <a:bodyPr/>
        <a:lstStyle/>
        <a:p>
          <a:endParaRPr lang="en-US"/>
        </a:p>
      </dgm:t>
    </dgm:pt>
    <dgm:pt modelId="{126351BB-54E9-4AB9-9887-3E52BF4B597F}" type="sibTrans" cxnId="{2A29833E-B25F-4E58-A768-DD8135ECE04E}">
      <dgm:prSet/>
      <dgm:spPr/>
      <dgm:t>
        <a:bodyPr/>
        <a:lstStyle/>
        <a:p>
          <a:endParaRPr lang="en-US"/>
        </a:p>
      </dgm:t>
    </dgm:pt>
    <dgm:pt modelId="{F4CA8AEC-9BF5-4F10-B749-73311C30B59B}">
      <dgm:prSet/>
      <dgm:spPr/>
      <dgm:t>
        <a:bodyPr/>
        <a:lstStyle/>
        <a:p>
          <a:r>
            <a:rPr lang="fr-CA"/>
            <a:t>MFFP et comités : Faire des recommandation à la TGIRT</a:t>
          </a:r>
          <a:endParaRPr lang="en-US"/>
        </a:p>
      </dgm:t>
    </dgm:pt>
    <dgm:pt modelId="{ED7C0AE4-D21A-4ED3-9970-8CC5FD901C10}" type="parTrans" cxnId="{5572F4F3-C9C5-4CDC-B8B4-FB5BD482F2CD}">
      <dgm:prSet/>
      <dgm:spPr/>
      <dgm:t>
        <a:bodyPr/>
        <a:lstStyle/>
        <a:p>
          <a:endParaRPr lang="en-US"/>
        </a:p>
      </dgm:t>
    </dgm:pt>
    <dgm:pt modelId="{79F6C052-3F9E-40A1-9325-7BC82C0A6515}" type="sibTrans" cxnId="{5572F4F3-C9C5-4CDC-B8B4-FB5BD482F2CD}">
      <dgm:prSet/>
      <dgm:spPr/>
      <dgm:t>
        <a:bodyPr/>
        <a:lstStyle/>
        <a:p>
          <a:endParaRPr lang="en-US"/>
        </a:p>
      </dgm:t>
    </dgm:pt>
    <dgm:pt modelId="{01BF83E5-8042-419E-A3BE-76A3B8ECDD79}">
      <dgm:prSet/>
      <dgm:spPr/>
      <dgm:t>
        <a:bodyPr/>
        <a:lstStyle/>
        <a:p>
          <a:r>
            <a:rPr lang="fr-CA"/>
            <a:t>Validation de la possibilité de modéliser les indicateurs</a:t>
          </a:r>
          <a:endParaRPr lang="en-US"/>
        </a:p>
      </dgm:t>
    </dgm:pt>
    <dgm:pt modelId="{62736066-7FF6-462C-B2F2-B54A8BACE278}" type="parTrans" cxnId="{C9492C1C-F37E-4AFD-A7CE-3B344A4E8FE3}">
      <dgm:prSet/>
      <dgm:spPr/>
      <dgm:t>
        <a:bodyPr/>
        <a:lstStyle/>
        <a:p>
          <a:endParaRPr lang="en-US"/>
        </a:p>
      </dgm:t>
    </dgm:pt>
    <dgm:pt modelId="{77DF52D8-06F1-42A0-8F63-2B612C6C69BD}" type="sibTrans" cxnId="{C9492C1C-F37E-4AFD-A7CE-3B344A4E8FE3}">
      <dgm:prSet/>
      <dgm:spPr/>
      <dgm:t>
        <a:bodyPr/>
        <a:lstStyle/>
        <a:p>
          <a:endParaRPr lang="en-US"/>
        </a:p>
      </dgm:t>
    </dgm:pt>
    <dgm:pt modelId="{09E6E608-B065-4339-A8EF-A4A74A6BED8B}">
      <dgm:prSet/>
      <dgm:spPr/>
      <dgm:t>
        <a:bodyPr/>
        <a:lstStyle/>
        <a:p>
          <a:r>
            <a:rPr lang="fr-CA"/>
            <a:t>MFFP : Doit valider la possibilité de modéliser les indicateurs pour en faire un suivi</a:t>
          </a:r>
          <a:endParaRPr lang="en-US"/>
        </a:p>
      </dgm:t>
    </dgm:pt>
    <dgm:pt modelId="{9D8980C7-9107-4D34-9E82-B9A40047FDE5}" type="parTrans" cxnId="{D8F23AB0-EA98-4BCB-A4ED-5D9062DC458E}">
      <dgm:prSet/>
      <dgm:spPr/>
      <dgm:t>
        <a:bodyPr/>
        <a:lstStyle/>
        <a:p>
          <a:endParaRPr lang="en-US"/>
        </a:p>
      </dgm:t>
    </dgm:pt>
    <dgm:pt modelId="{78D6F5A3-5C62-4FF5-9D05-E4404062183F}" type="sibTrans" cxnId="{D8F23AB0-EA98-4BCB-A4ED-5D9062DC458E}">
      <dgm:prSet/>
      <dgm:spPr/>
      <dgm:t>
        <a:bodyPr/>
        <a:lstStyle/>
        <a:p>
          <a:endParaRPr lang="en-US"/>
        </a:p>
      </dgm:t>
    </dgm:pt>
    <dgm:pt modelId="{980699E9-7978-478F-A356-CA88772C0C8C}">
      <dgm:prSet/>
      <dgm:spPr/>
      <dgm:t>
        <a:bodyPr/>
        <a:lstStyle/>
        <a:p>
          <a:r>
            <a:rPr lang="fr-CA"/>
            <a:t>Approbation des indicateurs</a:t>
          </a:r>
          <a:endParaRPr lang="en-US"/>
        </a:p>
      </dgm:t>
    </dgm:pt>
    <dgm:pt modelId="{24A0E4D5-5597-4ED3-A3AB-B68205F72ED0}" type="parTrans" cxnId="{AE15F18F-5C85-48F9-A80D-C9E0BB6D40CD}">
      <dgm:prSet/>
      <dgm:spPr/>
      <dgm:t>
        <a:bodyPr/>
        <a:lstStyle/>
        <a:p>
          <a:endParaRPr lang="en-US"/>
        </a:p>
      </dgm:t>
    </dgm:pt>
    <dgm:pt modelId="{A43E70F3-3802-480C-9DF5-6663B76F5913}" type="sibTrans" cxnId="{AE15F18F-5C85-48F9-A80D-C9E0BB6D40CD}">
      <dgm:prSet/>
      <dgm:spPr/>
      <dgm:t>
        <a:bodyPr/>
        <a:lstStyle/>
        <a:p>
          <a:endParaRPr lang="en-US"/>
        </a:p>
      </dgm:t>
    </dgm:pt>
    <dgm:pt modelId="{2D5AE94C-97D5-421D-AB90-EB64535D4EB9}">
      <dgm:prSet/>
      <dgm:spPr/>
      <dgm:t>
        <a:bodyPr/>
        <a:lstStyle/>
        <a:p>
          <a:r>
            <a:rPr lang="fr-CA"/>
            <a:t>Membres de la TGIRT : Approuver par consensus les indicateurs</a:t>
          </a:r>
          <a:endParaRPr lang="en-US"/>
        </a:p>
      </dgm:t>
    </dgm:pt>
    <dgm:pt modelId="{7BB4CFE6-1A7E-4202-9A90-50BFA07B0512}" type="parTrans" cxnId="{E04C2E10-1957-4B65-B04F-8CA70E9F2A48}">
      <dgm:prSet/>
      <dgm:spPr/>
      <dgm:t>
        <a:bodyPr/>
        <a:lstStyle/>
        <a:p>
          <a:endParaRPr lang="en-US"/>
        </a:p>
      </dgm:t>
    </dgm:pt>
    <dgm:pt modelId="{9D71F872-3078-43C0-A3C4-A731EA9805F9}" type="sibTrans" cxnId="{E04C2E10-1957-4B65-B04F-8CA70E9F2A48}">
      <dgm:prSet/>
      <dgm:spPr/>
      <dgm:t>
        <a:bodyPr/>
        <a:lstStyle/>
        <a:p>
          <a:endParaRPr lang="en-US"/>
        </a:p>
      </dgm:t>
    </dgm:pt>
    <dgm:pt modelId="{8A74598B-C7A3-443C-B291-5485B8BCED42}" type="pres">
      <dgm:prSet presAssocID="{9DE499E9-D4E0-4641-986A-FCEB745648D0}" presName="Name0" presStyleCnt="0">
        <dgm:presLayoutVars>
          <dgm:dir/>
          <dgm:animLvl val="lvl"/>
          <dgm:resizeHandles val="exact"/>
        </dgm:presLayoutVars>
      </dgm:prSet>
      <dgm:spPr/>
    </dgm:pt>
    <dgm:pt modelId="{9D6082CE-7091-4BAF-A111-97C933C67F06}" type="pres">
      <dgm:prSet presAssocID="{220FA41D-758D-4EC9-88B6-FB86CBECA576}" presName="composite" presStyleCnt="0"/>
      <dgm:spPr/>
    </dgm:pt>
    <dgm:pt modelId="{936E8AB1-3D79-4662-A29B-44BF943DB94B}" type="pres">
      <dgm:prSet presAssocID="{220FA41D-758D-4EC9-88B6-FB86CBECA57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4EA39DF-7D0D-4983-93BC-FCAE21B93112}" type="pres">
      <dgm:prSet presAssocID="{220FA41D-758D-4EC9-88B6-FB86CBECA576}" presName="desTx" presStyleLbl="alignAccFollowNode1" presStyleIdx="0" presStyleCnt="3">
        <dgm:presLayoutVars>
          <dgm:bulletEnabled val="1"/>
        </dgm:presLayoutVars>
      </dgm:prSet>
      <dgm:spPr/>
    </dgm:pt>
    <dgm:pt modelId="{E1BF9EB9-A4D4-4671-966C-566C9D8C211B}" type="pres">
      <dgm:prSet presAssocID="{D15F4C57-5EE0-4E73-B988-2DD27BA537D0}" presName="space" presStyleCnt="0"/>
      <dgm:spPr/>
    </dgm:pt>
    <dgm:pt modelId="{75E049C3-BC89-4F94-82E2-EB2625F3F4E3}" type="pres">
      <dgm:prSet presAssocID="{01BF83E5-8042-419E-A3BE-76A3B8ECDD79}" presName="composite" presStyleCnt="0"/>
      <dgm:spPr/>
    </dgm:pt>
    <dgm:pt modelId="{A473586A-C914-466D-A190-DD8011553B34}" type="pres">
      <dgm:prSet presAssocID="{01BF83E5-8042-419E-A3BE-76A3B8ECDD7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BCF9BEB-443C-4B81-972E-6DD1D45EA000}" type="pres">
      <dgm:prSet presAssocID="{01BF83E5-8042-419E-A3BE-76A3B8ECDD79}" presName="desTx" presStyleLbl="alignAccFollowNode1" presStyleIdx="1" presStyleCnt="3">
        <dgm:presLayoutVars>
          <dgm:bulletEnabled val="1"/>
        </dgm:presLayoutVars>
      </dgm:prSet>
      <dgm:spPr/>
    </dgm:pt>
    <dgm:pt modelId="{A02C7122-54BD-47D3-ABDF-DDAF9D6878BC}" type="pres">
      <dgm:prSet presAssocID="{77DF52D8-06F1-42A0-8F63-2B612C6C69BD}" presName="space" presStyleCnt="0"/>
      <dgm:spPr/>
    </dgm:pt>
    <dgm:pt modelId="{F42096AA-5F82-4A5E-919F-523DA947E179}" type="pres">
      <dgm:prSet presAssocID="{980699E9-7978-478F-A356-CA88772C0C8C}" presName="composite" presStyleCnt="0"/>
      <dgm:spPr/>
    </dgm:pt>
    <dgm:pt modelId="{20F224B6-71F2-4673-A2D7-8F5E9D162289}" type="pres">
      <dgm:prSet presAssocID="{980699E9-7978-478F-A356-CA88772C0C8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A9C86AB-CD1B-4B4B-9AF6-E3C9CD43124B}" type="pres">
      <dgm:prSet presAssocID="{980699E9-7978-478F-A356-CA88772C0C8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04C2E10-1957-4B65-B04F-8CA70E9F2A48}" srcId="{980699E9-7978-478F-A356-CA88772C0C8C}" destId="{2D5AE94C-97D5-421D-AB90-EB64535D4EB9}" srcOrd="0" destOrd="0" parTransId="{7BB4CFE6-1A7E-4202-9A90-50BFA07B0512}" sibTransId="{9D71F872-3078-43C0-A3C4-A731EA9805F9}"/>
    <dgm:cxn modelId="{C9492C1C-F37E-4AFD-A7CE-3B344A4E8FE3}" srcId="{9DE499E9-D4E0-4641-986A-FCEB745648D0}" destId="{01BF83E5-8042-419E-A3BE-76A3B8ECDD79}" srcOrd="1" destOrd="0" parTransId="{62736066-7FF6-462C-B2F2-B54A8BACE278}" sibTransId="{77DF52D8-06F1-42A0-8F63-2B612C6C69BD}"/>
    <dgm:cxn modelId="{A1F9411E-259F-452B-ACB6-DDC7EFDD19C7}" type="presOf" srcId="{01BF83E5-8042-419E-A3BE-76A3B8ECDD79}" destId="{A473586A-C914-466D-A190-DD8011553B34}" srcOrd="0" destOrd="0" presId="urn:microsoft.com/office/officeart/2005/8/layout/hList1"/>
    <dgm:cxn modelId="{2A29833E-B25F-4E58-A768-DD8135ECE04E}" srcId="{220FA41D-758D-4EC9-88B6-FB86CBECA576}" destId="{DFEE541E-A934-493A-86F2-70DD8C3D7C67}" srcOrd="0" destOrd="0" parTransId="{5DD7755B-EF79-4EDC-AFC9-FB3C3965E946}" sibTransId="{126351BB-54E9-4AB9-9887-3E52BF4B597F}"/>
    <dgm:cxn modelId="{681A6D7A-4CD5-413F-A4DD-021E86B3CA73}" type="presOf" srcId="{9DE499E9-D4E0-4641-986A-FCEB745648D0}" destId="{8A74598B-C7A3-443C-B291-5485B8BCED42}" srcOrd="0" destOrd="0" presId="urn:microsoft.com/office/officeart/2005/8/layout/hList1"/>
    <dgm:cxn modelId="{9CD53983-DC2D-4064-9C35-258039C5776E}" srcId="{9DE499E9-D4E0-4641-986A-FCEB745648D0}" destId="{220FA41D-758D-4EC9-88B6-FB86CBECA576}" srcOrd="0" destOrd="0" parTransId="{85BE01B8-0C81-472B-99F7-FD22701D73CA}" sibTransId="{D15F4C57-5EE0-4E73-B988-2DD27BA537D0}"/>
    <dgm:cxn modelId="{AE15F18F-5C85-48F9-A80D-C9E0BB6D40CD}" srcId="{9DE499E9-D4E0-4641-986A-FCEB745648D0}" destId="{980699E9-7978-478F-A356-CA88772C0C8C}" srcOrd="2" destOrd="0" parTransId="{24A0E4D5-5597-4ED3-A3AB-B68205F72ED0}" sibTransId="{A43E70F3-3802-480C-9DF5-6663B76F5913}"/>
    <dgm:cxn modelId="{95C385A9-7293-455B-B460-9F64CBEA6046}" type="presOf" srcId="{F4CA8AEC-9BF5-4F10-B749-73311C30B59B}" destId="{B4EA39DF-7D0D-4983-93BC-FCAE21B93112}" srcOrd="0" destOrd="1" presId="urn:microsoft.com/office/officeart/2005/8/layout/hList1"/>
    <dgm:cxn modelId="{6A661AAC-B73F-43F1-BB5C-30A8CFA29012}" type="presOf" srcId="{DFEE541E-A934-493A-86F2-70DD8C3D7C67}" destId="{B4EA39DF-7D0D-4983-93BC-FCAE21B93112}" srcOrd="0" destOrd="0" presId="urn:microsoft.com/office/officeart/2005/8/layout/hList1"/>
    <dgm:cxn modelId="{D8F23AB0-EA98-4BCB-A4ED-5D9062DC458E}" srcId="{01BF83E5-8042-419E-A3BE-76A3B8ECDD79}" destId="{09E6E608-B065-4339-A8EF-A4A74A6BED8B}" srcOrd="0" destOrd="0" parTransId="{9D8980C7-9107-4D34-9E82-B9A40047FDE5}" sibTransId="{78D6F5A3-5C62-4FF5-9D05-E4404062183F}"/>
    <dgm:cxn modelId="{61AF6CB2-1BE3-4A05-B4D8-BA4C82B79517}" type="presOf" srcId="{220FA41D-758D-4EC9-88B6-FB86CBECA576}" destId="{936E8AB1-3D79-4662-A29B-44BF943DB94B}" srcOrd="0" destOrd="0" presId="urn:microsoft.com/office/officeart/2005/8/layout/hList1"/>
    <dgm:cxn modelId="{7A5CC4B5-82BA-4B26-BC87-32D93C740302}" type="presOf" srcId="{09E6E608-B065-4339-A8EF-A4A74A6BED8B}" destId="{5BCF9BEB-443C-4B81-972E-6DD1D45EA000}" srcOrd="0" destOrd="0" presId="urn:microsoft.com/office/officeart/2005/8/layout/hList1"/>
    <dgm:cxn modelId="{2C6ED4CF-2743-4DF0-BF1B-BCA4545C173A}" type="presOf" srcId="{980699E9-7978-478F-A356-CA88772C0C8C}" destId="{20F224B6-71F2-4673-A2D7-8F5E9D162289}" srcOrd="0" destOrd="0" presId="urn:microsoft.com/office/officeart/2005/8/layout/hList1"/>
    <dgm:cxn modelId="{DB2181D6-92C9-474C-BC0B-0E0B0DC1AB84}" type="presOf" srcId="{2D5AE94C-97D5-421D-AB90-EB64535D4EB9}" destId="{0A9C86AB-CD1B-4B4B-9AF6-E3C9CD43124B}" srcOrd="0" destOrd="0" presId="urn:microsoft.com/office/officeart/2005/8/layout/hList1"/>
    <dgm:cxn modelId="{5572F4F3-C9C5-4CDC-B8B4-FB5BD482F2CD}" srcId="{220FA41D-758D-4EC9-88B6-FB86CBECA576}" destId="{F4CA8AEC-9BF5-4F10-B749-73311C30B59B}" srcOrd="1" destOrd="0" parTransId="{ED7C0AE4-D21A-4ED3-9970-8CC5FD901C10}" sibTransId="{79F6C052-3F9E-40A1-9325-7BC82C0A6515}"/>
    <dgm:cxn modelId="{2005028B-F613-48DE-8965-20D657C5CEE3}" type="presParOf" srcId="{8A74598B-C7A3-443C-B291-5485B8BCED42}" destId="{9D6082CE-7091-4BAF-A111-97C933C67F06}" srcOrd="0" destOrd="0" presId="urn:microsoft.com/office/officeart/2005/8/layout/hList1"/>
    <dgm:cxn modelId="{5E202D4F-F954-48C2-A02E-DE1E1D2662F6}" type="presParOf" srcId="{9D6082CE-7091-4BAF-A111-97C933C67F06}" destId="{936E8AB1-3D79-4662-A29B-44BF943DB94B}" srcOrd="0" destOrd="0" presId="urn:microsoft.com/office/officeart/2005/8/layout/hList1"/>
    <dgm:cxn modelId="{8B9CD451-667A-4CE3-B1E4-D583452D0349}" type="presParOf" srcId="{9D6082CE-7091-4BAF-A111-97C933C67F06}" destId="{B4EA39DF-7D0D-4983-93BC-FCAE21B93112}" srcOrd="1" destOrd="0" presId="urn:microsoft.com/office/officeart/2005/8/layout/hList1"/>
    <dgm:cxn modelId="{34831C34-707B-4C9B-869F-DBE8949A0E0E}" type="presParOf" srcId="{8A74598B-C7A3-443C-B291-5485B8BCED42}" destId="{E1BF9EB9-A4D4-4671-966C-566C9D8C211B}" srcOrd="1" destOrd="0" presId="urn:microsoft.com/office/officeart/2005/8/layout/hList1"/>
    <dgm:cxn modelId="{E6B8EB8A-108B-4CFB-9F8B-987A8D8E170A}" type="presParOf" srcId="{8A74598B-C7A3-443C-B291-5485B8BCED42}" destId="{75E049C3-BC89-4F94-82E2-EB2625F3F4E3}" srcOrd="2" destOrd="0" presId="urn:microsoft.com/office/officeart/2005/8/layout/hList1"/>
    <dgm:cxn modelId="{35372106-F971-4C5D-9654-D18CABC94359}" type="presParOf" srcId="{75E049C3-BC89-4F94-82E2-EB2625F3F4E3}" destId="{A473586A-C914-466D-A190-DD8011553B34}" srcOrd="0" destOrd="0" presId="urn:microsoft.com/office/officeart/2005/8/layout/hList1"/>
    <dgm:cxn modelId="{AA9D1B10-35E5-4A9E-A6D1-EDEE16AD7F31}" type="presParOf" srcId="{75E049C3-BC89-4F94-82E2-EB2625F3F4E3}" destId="{5BCF9BEB-443C-4B81-972E-6DD1D45EA000}" srcOrd="1" destOrd="0" presId="urn:microsoft.com/office/officeart/2005/8/layout/hList1"/>
    <dgm:cxn modelId="{2F0F11A5-BA2B-40AB-B12D-0A5B09BB1C8D}" type="presParOf" srcId="{8A74598B-C7A3-443C-B291-5485B8BCED42}" destId="{A02C7122-54BD-47D3-ABDF-DDAF9D6878BC}" srcOrd="3" destOrd="0" presId="urn:microsoft.com/office/officeart/2005/8/layout/hList1"/>
    <dgm:cxn modelId="{6624CDD8-3065-425B-B491-CB2FBDF34137}" type="presParOf" srcId="{8A74598B-C7A3-443C-B291-5485B8BCED42}" destId="{F42096AA-5F82-4A5E-919F-523DA947E179}" srcOrd="4" destOrd="0" presId="urn:microsoft.com/office/officeart/2005/8/layout/hList1"/>
    <dgm:cxn modelId="{01932052-7F77-41D6-96BB-17F3A1709B17}" type="presParOf" srcId="{F42096AA-5F82-4A5E-919F-523DA947E179}" destId="{20F224B6-71F2-4673-A2D7-8F5E9D162289}" srcOrd="0" destOrd="0" presId="urn:microsoft.com/office/officeart/2005/8/layout/hList1"/>
    <dgm:cxn modelId="{190467DF-AE9A-4DA2-90F8-ADD3155873AB}" type="presParOf" srcId="{F42096AA-5F82-4A5E-919F-523DA947E179}" destId="{0A9C86AB-CD1B-4B4B-9AF6-E3C9CD4312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261175-62E9-4A22-8C30-3DD4CAE1A3A5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316380-82DC-42D7-A2EA-F960BF4A80AB}">
      <dgm:prSet/>
      <dgm:spPr/>
      <dgm:t>
        <a:bodyPr/>
        <a:lstStyle/>
        <a:p>
          <a:r>
            <a:rPr lang="fr-CA"/>
            <a:t>Formulation des cibles </a:t>
          </a:r>
          <a:endParaRPr lang="en-US"/>
        </a:p>
      </dgm:t>
    </dgm:pt>
    <dgm:pt modelId="{F1631A2C-E84F-421E-AA95-12B8FEED0F81}" type="parTrans" cxnId="{A24365CD-E0E5-4E22-B66B-B7E1CACAB3C8}">
      <dgm:prSet/>
      <dgm:spPr/>
      <dgm:t>
        <a:bodyPr/>
        <a:lstStyle/>
        <a:p>
          <a:endParaRPr lang="en-US"/>
        </a:p>
      </dgm:t>
    </dgm:pt>
    <dgm:pt modelId="{C5B6C487-D093-4D11-988B-7BDF71B5D861}" type="sibTrans" cxnId="{A24365CD-E0E5-4E22-B66B-B7E1CACAB3C8}">
      <dgm:prSet/>
      <dgm:spPr/>
      <dgm:t>
        <a:bodyPr/>
        <a:lstStyle/>
        <a:p>
          <a:endParaRPr lang="en-US"/>
        </a:p>
      </dgm:t>
    </dgm:pt>
    <dgm:pt modelId="{86F521DE-3744-4738-8FDE-D7BC12030A0D}">
      <dgm:prSet/>
      <dgm:spPr/>
      <dgm:t>
        <a:bodyPr/>
        <a:lstStyle/>
        <a:p>
          <a:r>
            <a:rPr lang="fr-CA"/>
            <a:t>Membres de la TGIRT : Proposer les cibles</a:t>
          </a:r>
          <a:endParaRPr lang="en-US"/>
        </a:p>
      </dgm:t>
    </dgm:pt>
    <dgm:pt modelId="{E9B96ED0-9D84-4469-B89D-257F43C16FE2}" type="parTrans" cxnId="{35D02824-FC28-4ED4-8C48-0BDF86DC73FC}">
      <dgm:prSet/>
      <dgm:spPr/>
      <dgm:t>
        <a:bodyPr/>
        <a:lstStyle/>
        <a:p>
          <a:endParaRPr lang="en-US"/>
        </a:p>
      </dgm:t>
    </dgm:pt>
    <dgm:pt modelId="{1BFD3B23-99FD-47AD-86AF-54E405B9DA25}" type="sibTrans" cxnId="{35D02824-FC28-4ED4-8C48-0BDF86DC73FC}">
      <dgm:prSet/>
      <dgm:spPr/>
      <dgm:t>
        <a:bodyPr/>
        <a:lstStyle/>
        <a:p>
          <a:endParaRPr lang="en-US"/>
        </a:p>
      </dgm:t>
    </dgm:pt>
    <dgm:pt modelId="{0945FA5F-12AB-42F6-A590-51A9064A84E2}">
      <dgm:prSet/>
      <dgm:spPr/>
      <dgm:t>
        <a:bodyPr/>
        <a:lstStyle/>
        <a:p>
          <a:r>
            <a:rPr lang="fr-CA"/>
            <a:t>MFFP et comités : Faire des recommandation à la TGIRT</a:t>
          </a:r>
          <a:endParaRPr lang="en-US"/>
        </a:p>
      </dgm:t>
    </dgm:pt>
    <dgm:pt modelId="{BC6F973E-5852-4471-B638-E1B9D3D40F64}" type="parTrans" cxnId="{872994CF-6BCD-4B8C-8AB4-D245A069836E}">
      <dgm:prSet/>
      <dgm:spPr/>
      <dgm:t>
        <a:bodyPr/>
        <a:lstStyle/>
        <a:p>
          <a:endParaRPr lang="en-US"/>
        </a:p>
      </dgm:t>
    </dgm:pt>
    <dgm:pt modelId="{2ACFE4B2-4F32-4168-AB0B-CD17EED669D2}" type="sibTrans" cxnId="{872994CF-6BCD-4B8C-8AB4-D245A069836E}">
      <dgm:prSet/>
      <dgm:spPr/>
      <dgm:t>
        <a:bodyPr/>
        <a:lstStyle/>
        <a:p>
          <a:endParaRPr lang="en-US"/>
        </a:p>
      </dgm:t>
    </dgm:pt>
    <dgm:pt modelId="{0A619973-EF2F-403F-8217-3FCF56215331}">
      <dgm:prSet/>
      <dgm:spPr/>
      <dgm:t>
        <a:bodyPr/>
        <a:lstStyle/>
        <a:p>
          <a:r>
            <a:rPr lang="fr-CA"/>
            <a:t>Tester les interactions des cibles avec les autres VOIC</a:t>
          </a:r>
          <a:endParaRPr lang="en-US"/>
        </a:p>
      </dgm:t>
    </dgm:pt>
    <dgm:pt modelId="{F9C02F34-FE54-464A-806F-650B9E252F44}" type="parTrans" cxnId="{EFF68CD3-F3AA-46A8-93E8-5EF7EE39C18A}">
      <dgm:prSet/>
      <dgm:spPr/>
      <dgm:t>
        <a:bodyPr/>
        <a:lstStyle/>
        <a:p>
          <a:endParaRPr lang="en-US"/>
        </a:p>
      </dgm:t>
    </dgm:pt>
    <dgm:pt modelId="{3278863F-011A-4AA8-8B7B-C9495DC78CDF}" type="sibTrans" cxnId="{EFF68CD3-F3AA-46A8-93E8-5EF7EE39C18A}">
      <dgm:prSet/>
      <dgm:spPr/>
      <dgm:t>
        <a:bodyPr/>
        <a:lstStyle/>
        <a:p>
          <a:endParaRPr lang="en-US"/>
        </a:p>
      </dgm:t>
    </dgm:pt>
    <dgm:pt modelId="{135FF7CD-2BF6-4B2B-B284-3446B101CB58}">
      <dgm:prSet/>
      <dgm:spPr/>
      <dgm:t>
        <a:bodyPr/>
        <a:lstStyle/>
        <a:p>
          <a:r>
            <a:rPr lang="fr-CA"/>
            <a:t>MFFP : Valider les impacts sur les autres VOIC</a:t>
          </a:r>
          <a:endParaRPr lang="en-US"/>
        </a:p>
      </dgm:t>
    </dgm:pt>
    <dgm:pt modelId="{E2828880-DC6F-4FEA-82B7-F98BCA712D16}" type="parTrans" cxnId="{D90AF26A-02FB-44D8-90C1-7598A22CC981}">
      <dgm:prSet/>
      <dgm:spPr/>
      <dgm:t>
        <a:bodyPr/>
        <a:lstStyle/>
        <a:p>
          <a:endParaRPr lang="en-US"/>
        </a:p>
      </dgm:t>
    </dgm:pt>
    <dgm:pt modelId="{82B81A66-2307-4CC9-A957-EF08D01F47DB}" type="sibTrans" cxnId="{D90AF26A-02FB-44D8-90C1-7598A22CC981}">
      <dgm:prSet/>
      <dgm:spPr/>
      <dgm:t>
        <a:bodyPr/>
        <a:lstStyle/>
        <a:p>
          <a:endParaRPr lang="en-US"/>
        </a:p>
      </dgm:t>
    </dgm:pt>
    <dgm:pt modelId="{5F4FCED4-D1C5-4A28-8BD6-27323E794004}">
      <dgm:prSet/>
      <dgm:spPr/>
      <dgm:t>
        <a:bodyPr/>
        <a:lstStyle/>
        <a:p>
          <a:r>
            <a:rPr lang="fr-CA"/>
            <a:t>Approbation des cibles</a:t>
          </a:r>
          <a:endParaRPr lang="en-US"/>
        </a:p>
      </dgm:t>
    </dgm:pt>
    <dgm:pt modelId="{13032846-1138-44D3-86FC-6EDFC0FFA404}" type="parTrans" cxnId="{4836D4F1-EE59-43E2-A924-E512ADECE9C5}">
      <dgm:prSet/>
      <dgm:spPr/>
      <dgm:t>
        <a:bodyPr/>
        <a:lstStyle/>
        <a:p>
          <a:endParaRPr lang="en-US"/>
        </a:p>
      </dgm:t>
    </dgm:pt>
    <dgm:pt modelId="{8BEE9109-2E56-4985-9D73-4D7E7ACBE9FB}" type="sibTrans" cxnId="{4836D4F1-EE59-43E2-A924-E512ADECE9C5}">
      <dgm:prSet/>
      <dgm:spPr/>
      <dgm:t>
        <a:bodyPr/>
        <a:lstStyle/>
        <a:p>
          <a:endParaRPr lang="en-US"/>
        </a:p>
      </dgm:t>
    </dgm:pt>
    <dgm:pt modelId="{958DD9A2-4B01-4628-BB6C-8F54281DECE9}">
      <dgm:prSet/>
      <dgm:spPr/>
      <dgm:t>
        <a:bodyPr/>
        <a:lstStyle/>
        <a:p>
          <a:r>
            <a:rPr lang="fr-CA"/>
            <a:t>Membres de la TGIRT : Approuver par consensus les cibles</a:t>
          </a:r>
          <a:endParaRPr lang="en-US"/>
        </a:p>
      </dgm:t>
    </dgm:pt>
    <dgm:pt modelId="{19D3711E-30B3-4E82-B29E-D8F2DC6E1046}" type="parTrans" cxnId="{395AD125-CE05-45F7-BF0B-4B75D5CAA76F}">
      <dgm:prSet/>
      <dgm:spPr/>
      <dgm:t>
        <a:bodyPr/>
        <a:lstStyle/>
        <a:p>
          <a:endParaRPr lang="en-US"/>
        </a:p>
      </dgm:t>
    </dgm:pt>
    <dgm:pt modelId="{D6E5F706-8C24-4E6A-BBFB-97E5F557D4E9}" type="sibTrans" cxnId="{395AD125-CE05-45F7-BF0B-4B75D5CAA76F}">
      <dgm:prSet/>
      <dgm:spPr/>
      <dgm:t>
        <a:bodyPr/>
        <a:lstStyle/>
        <a:p>
          <a:endParaRPr lang="en-US"/>
        </a:p>
      </dgm:t>
    </dgm:pt>
    <dgm:pt modelId="{410D2826-54D1-4030-A4E7-A22704F2C672}" type="pres">
      <dgm:prSet presAssocID="{21261175-62E9-4A22-8C30-3DD4CAE1A3A5}" presName="Name0" presStyleCnt="0">
        <dgm:presLayoutVars>
          <dgm:dir/>
          <dgm:animLvl val="lvl"/>
          <dgm:resizeHandles val="exact"/>
        </dgm:presLayoutVars>
      </dgm:prSet>
      <dgm:spPr/>
    </dgm:pt>
    <dgm:pt modelId="{226C36E2-C13E-4C02-81F8-33CD96D70908}" type="pres">
      <dgm:prSet presAssocID="{17316380-82DC-42D7-A2EA-F960BF4A80AB}" presName="composite" presStyleCnt="0"/>
      <dgm:spPr/>
    </dgm:pt>
    <dgm:pt modelId="{F74DE113-583E-4FB9-8995-4A2C9DBEC8F6}" type="pres">
      <dgm:prSet presAssocID="{17316380-82DC-42D7-A2EA-F960BF4A80A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F3D87B2-8212-449E-8281-A76EEBAD64C9}" type="pres">
      <dgm:prSet presAssocID="{17316380-82DC-42D7-A2EA-F960BF4A80AB}" presName="desTx" presStyleLbl="alignAccFollowNode1" presStyleIdx="0" presStyleCnt="3">
        <dgm:presLayoutVars>
          <dgm:bulletEnabled val="1"/>
        </dgm:presLayoutVars>
      </dgm:prSet>
      <dgm:spPr/>
    </dgm:pt>
    <dgm:pt modelId="{0D29B6B6-37BA-4764-BE1E-4FBEC1E37293}" type="pres">
      <dgm:prSet presAssocID="{C5B6C487-D093-4D11-988B-7BDF71B5D861}" presName="space" presStyleCnt="0"/>
      <dgm:spPr/>
    </dgm:pt>
    <dgm:pt modelId="{496FC5FE-292C-4173-9895-360624793D3A}" type="pres">
      <dgm:prSet presAssocID="{0A619973-EF2F-403F-8217-3FCF56215331}" presName="composite" presStyleCnt="0"/>
      <dgm:spPr/>
    </dgm:pt>
    <dgm:pt modelId="{89FBB4E1-3D9D-4700-A2D7-2C1149C4D529}" type="pres">
      <dgm:prSet presAssocID="{0A619973-EF2F-403F-8217-3FCF5621533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490FD3D-C1F4-41B6-B0B7-621AFDB344D9}" type="pres">
      <dgm:prSet presAssocID="{0A619973-EF2F-403F-8217-3FCF56215331}" presName="desTx" presStyleLbl="alignAccFollowNode1" presStyleIdx="1" presStyleCnt="3">
        <dgm:presLayoutVars>
          <dgm:bulletEnabled val="1"/>
        </dgm:presLayoutVars>
      </dgm:prSet>
      <dgm:spPr/>
    </dgm:pt>
    <dgm:pt modelId="{71D7A03B-59C3-4B2E-9C0A-2CFDC06B7AF8}" type="pres">
      <dgm:prSet presAssocID="{3278863F-011A-4AA8-8B7B-C9495DC78CDF}" presName="space" presStyleCnt="0"/>
      <dgm:spPr/>
    </dgm:pt>
    <dgm:pt modelId="{FAF629DD-8395-4E99-BEE4-3ABB2196DFBA}" type="pres">
      <dgm:prSet presAssocID="{5F4FCED4-D1C5-4A28-8BD6-27323E794004}" presName="composite" presStyleCnt="0"/>
      <dgm:spPr/>
    </dgm:pt>
    <dgm:pt modelId="{1865F96B-F12B-4930-A201-A390ACAB8F91}" type="pres">
      <dgm:prSet presAssocID="{5F4FCED4-D1C5-4A28-8BD6-27323E79400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CFCB524-AD60-4664-B655-1A1903E0ACBA}" type="pres">
      <dgm:prSet presAssocID="{5F4FCED4-D1C5-4A28-8BD6-27323E79400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91EFF08-C900-4EC9-AE9F-F10F58DB6CE0}" type="presOf" srcId="{0A619973-EF2F-403F-8217-3FCF56215331}" destId="{89FBB4E1-3D9D-4700-A2D7-2C1149C4D529}" srcOrd="0" destOrd="0" presId="urn:microsoft.com/office/officeart/2005/8/layout/hList1"/>
    <dgm:cxn modelId="{35D02824-FC28-4ED4-8C48-0BDF86DC73FC}" srcId="{17316380-82DC-42D7-A2EA-F960BF4A80AB}" destId="{86F521DE-3744-4738-8FDE-D7BC12030A0D}" srcOrd="0" destOrd="0" parTransId="{E9B96ED0-9D84-4469-B89D-257F43C16FE2}" sibTransId="{1BFD3B23-99FD-47AD-86AF-54E405B9DA25}"/>
    <dgm:cxn modelId="{395AD125-CE05-45F7-BF0B-4B75D5CAA76F}" srcId="{5F4FCED4-D1C5-4A28-8BD6-27323E794004}" destId="{958DD9A2-4B01-4628-BB6C-8F54281DECE9}" srcOrd="0" destOrd="0" parTransId="{19D3711E-30B3-4E82-B29E-D8F2DC6E1046}" sibTransId="{D6E5F706-8C24-4E6A-BBFB-97E5F557D4E9}"/>
    <dgm:cxn modelId="{70755E60-2ADB-451D-B1E5-B400E97A6D78}" type="presOf" srcId="{958DD9A2-4B01-4628-BB6C-8F54281DECE9}" destId="{4CFCB524-AD60-4664-B655-1A1903E0ACBA}" srcOrd="0" destOrd="0" presId="urn:microsoft.com/office/officeart/2005/8/layout/hList1"/>
    <dgm:cxn modelId="{DA9C2C68-FE29-4CA9-9689-7BAFBDEC5B68}" type="presOf" srcId="{0945FA5F-12AB-42F6-A590-51A9064A84E2}" destId="{FF3D87B2-8212-449E-8281-A76EEBAD64C9}" srcOrd="0" destOrd="1" presId="urn:microsoft.com/office/officeart/2005/8/layout/hList1"/>
    <dgm:cxn modelId="{D90AF26A-02FB-44D8-90C1-7598A22CC981}" srcId="{0A619973-EF2F-403F-8217-3FCF56215331}" destId="{135FF7CD-2BF6-4B2B-B284-3446B101CB58}" srcOrd="0" destOrd="0" parTransId="{E2828880-DC6F-4FEA-82B7-F98BCA712D16}" sibTransId="{82B81A66-2307-4CC9-A957-EF08D01F47DB}"/>
    <dgm:cxn modelId="{EBB70F53-B552-45D1-B4B3-5774EE711E36}" type="presOf" srcId="{17316380-82DC-42D7-A2EA-F960BF4A80AB}" destId="{F74DE113-583E-4FB9-8995-4A2C9DBEC8F6}" srcOrd="0" destOrd="0" presId="urn:microsoft.com/office/officeart/2005/8/layout/hList1"/>
    <dgm:cxn modelId="{95EB7E84-CD2C-455C-830E-169EBAF5502D}" type="presOf" srcId="{86F521DE-3744-4738-8FDE-D7BC12030A0D}" destId="{FF3D87B2-8212-449E-8281-A76EEBAD64C9}" srcOrd="0" destOrd="0" presId="urn:microsoft.com/office/officeart/2005/8/layout/hList1"/>
    <dgm:cxn modelId="{62645396-F145-4E26-87FE-53676ACD6F95}" type="presOf" srcId="{5F4FCED4-D1C5-4A28-8BD6-27323E794004}" destId="{1865F96B-F12B-4930-A201-A390ACAB8F91}" srcOrd="0" destOrd="0" presId="urn:microsoft.com/office/officeart/2005/8/layout/hList1"/>
    <dgm:cxn modelId="{F003FB9C-9220-4FCC-943F-16CD79F3F0D1}" type="presOf" srcId="{21261175-62E9-4A22-8C30-3DD4CAE1A3A5}" destId="{410D2826-54D1-4030-A4E7-A22704F2C672}" srcOrd="0" destOrd="0" presId="urn:microsoft.com/office/officeart/2005/8/layout/hList1"/>
    <dgm:cxn modelId="{E8AFC5C0-5273-4F07-AC6E-F5FD113E0C67}" type="presOf" srcId="{135FF7CD-2BF6-4B2B-B284-3446B101CB58}" destId="{2490FD3D-C1F4-41B6-B0B7-621AFDB344D9}" srcOrd="0" destOrd="0" presId="urn:microsoft.com/office/officeart/2005/8/layout/hList1"/>
    <dgm:cxn modelId="{A24365CD-E0E5-4E22-B66B-B7E1CACAB3C8}" srcId="{21261175-62E9-4A22-8C30-3DD4CAE1A3A5}" destId="{17316380-82DC-42D7-A2EA-F960BF4A80AB}" srcOrd="0" destOrd="0" parTransId="{F1631A2C-E84F-421E-AA95-12B8FEED0F81}" sibTransId="{C5B6C487-D093-4D11-988B-7BDF71B5D861}"/>
    <dgm:cxn modelId="{872994CF-6BCD-4B8C-8AB4-D245A069836E}" srcId="{17316380-82DC-42D7-A2EA-F960BF4A80AB}" destId="{0945FA5F-12AB-42F6-A590-51A9064A84E2}" srcOrd="1" destOrd="0" parTransId="{BC6F973E-5852-4471-B638-E1B9D3D40F64}" sibTransId="{2ACFE4B2-4F32-4168-AB0B-CD17EED669D2}"/>
    <dgm:cxn modelId="{EFF68CD3-F3AA-46A8-93E8-5EF7EE39C18A}" srcId="{21261175-62E9-4A22-8C30-3DD4CAE1A3A5}" destId="{0A619973-EF2F-403F-8217-3FCF56215331}" srcOrd="1" destOrd="0" parTransId="{F9C02F34-FE54-464A-806F-650B9E252F44}" sibTransId="{3278863F-011A-4AA8-8B7B-C9495DC78CDF}"/>
    <dgm:cxn modelId="{4836D4F1-EE59-43E2-A924-E512ADECE9C5}" srcId="{21261175-62E9-4A22-8C30-3DD4CAE1A3A5}" destId="{5F4FCED4-D1C5-4A28-8BD6-27323E794004}" srcOrd="2" destOrd="0" parTransId="{13032846-1138-44D3-86FC-6EDFC0FFA404}" sibTransId="{8BEE9109-2E56-4985-9D73-4D7E7ACBE9FB}"/>
    <dgm:cxn modelId="{5FA29E85-7062-4F53-BD2D-E88CA04F10CE}" type="presParOf" srcId="{410D2826-54D1-4030-A4E7-A22704F2C672}" destId="{226C36E2-C13E-4C02-81F8-33CD96D70908}" srcOrd="0" destOrd="0" presId="urn:microsoft.com/office/officeart/2005/8/layout/hList1"/>
    <dgm:cxn modelId="{510CF775-9EBA-47BF-8EE5-E900147A7F93}" type="presParOf" srcId="{226C36E2-C13E-4C02-81F8-33CD96D70908}" destId="{F74DE113-583E-4FB9-8995-4A2C9DBEC8F6}" srcOrd="0" destOrd="0" presId="urn:microsoft.com/office/officeart/2005/8/layout/hList1"/>
    <dgm:cxn modelId="{4BEE8354-20D5-4340-B8A0-6EE3A8660AE1}" type="presParOf" srcId="{226C36E2-C13E-4C02-81F8-33CD96D70908}" destId="{FF3D87B2-8212-449E-8281-A76EEBAD64C9}" srcOrd="1" destOrd="0" presId="urn:microsoft.com/office/officeart/2005/8/layout/hList1"/>
    <dgm:cxn modelId="{4B9DC9F1-8172-4FEB-BD2D-FFED1D224B82}" type="presParOf" srcId="{410D2826-54D1-4030-A4E7-A22704F2C672}" destId="{0D29B6B6-37BA-4764-BE1E-4FBEC1E37293}" srcOrd="1" destOrd="0" presId="urn:microsoft.com/office/officeart/2005/8/layout/hList1"/>
    <dgm:cxn modelId="{8146BF8E-839A-4447-9BFE-8CACE64C02DB}" type="presParOf" srcId="{410D2826-54D1-4030-A4E7-A22704F2C672}" destId="{496FC5FE-292C-4173-9895-360624793D3A}" srcOrd="2" destOrd="0" presId="urn:microsoft.com/office/officeart/2005/8/layout/hList1"/>
    <dgm:cxn modelId="{96C1E556-E1AA-4A4F-9903-0E32821C66BD}" type="presParOf" srcId="{496FC5FE-292C-4173-9895-360624793D3A}" destId="{89FBB4E1-3D9D-4700-A2D7-2C1149C4D529}" srcOrd="0" destOrd="0" presId="urn:microsoft.com/office/officeart/2005/8/layout/hList1"/>
    <dgm:cxn modelId="{5CB80C99-B865-4F8E-A658-8249041C7DBA}" type="presParOf" srcId="{496FC5FE-292C-4173-9895-360624793D3A}" destId="{2490FD3D-C1F4-41B6-B0B7-621AFDB344D9}" srcOrd="1" destOrd="0" presId="urn:microsoft.com/office/officeart/2005/8/layout/hList1"/>
    <dgm:cxn modelId="{7309BA6A-96CD-4BF9-A723-48E2977CA217}" type="presParOf" srcId="{410D2826-54D1-4030-A4E7-A22704F2C672}" destId="{71D7A03B-59C3-4B2E-9C0A-2CFDC06B7AF8}" srcOrd="3" destOrd="0" presId="urn:microsoft.com/office/officeart/2005/8/layout/hList1"/>
    <dgm:cxn modelId="{44F5A582-897B-433C-9F97-FCFA89EC9B25}" type="presParOf" srcId="{410D2826-54D1-4030-A4E7-A22704F2C672}" destId="{FAF629DD-8395-4E99-BEE4-3ABB2196DFBA}" srcOrd="4" destOrd="0" presId="urn:microsoft.com/office/officeart/2005/8/layout/hList1"/>
    <dgm:cxn modelId="{62EA570D-5726-47FB-B5D0-E4965B402513}" type="presParOf" srcId="{FAF629DD-8395-4E99-BEE4-3ABB2196DFBA}" destId="{1865F96B-F12B-4930-A201-A390ACAB8F91}" srcOrd="0" destOrd="0" presId="urn:microsoft.com/office/officeart/2005/8/layout/hList1"/>
    <dgm:cxn modelId="{751B75F8-9C83-4387-BAFF-B23AB2249903}" type="presParOf" srcId="{FAF629DD-8395-4E99-BEE4-3ABB2196DFBA}" destId="{4CFCB524-AD60-4664-B655-1A1903E0ACB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BC35F3-EC41-4518-9273-05F39ADD0E54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6EFA05-0A7B-4393-A945-42906419F9BC}">
      <dgm:prSet/>
      <dgm:spPr/>
      <dgm:t>
        <a:bodyPr/>
        <a:lstStyle/>
        <a:p>
          <a:r>
            <a:rPr lang="fr-CA"/>
            <a:t>Suivi des VOIC</a:t>
          </a:r>
          <a:endParaRPr lang="en-US"/>
        </a:p>
      </dgm:t>
    </dgm:pt>
    <dgm:pt modelId="{5E8EFC90-9614-4499-B544-0B0E8EEAAEBA}" type="parTrans" cxnId="{14A6C315-98EA-436C-BF36-A7B7B053F567}">
      <dgm:prSet/>
      <dgm:spPr/>
      <dgm:t>
        <a:bodyPr/>
        <a:lstStyle/>
        <a:p>
          <a:endParaRPr lang="en-US"/>
        </a:p>
      </dgm:t>
    </dgm:pt>
    <dgm:pt modelId="{F67873C9-5486-4F9C-B4EF-32C3860EC362}" type="sibTrans" cxnId="{14A6C315-98EA-436C-BF36-A7B7B053F567}">
      <dgm:prSet/>
      <dgm:spPr/>
      <dgm:t>
        <a:bodyPr/>
        <a:lstStyle/>
        <a:p>
          <a:endParaRPr lang="en-US"/>
        </a:p>
      </dgm:t>
    </dgm:pt>
    <dgm:pt modelId="{2BF38B79-D6DD-41EF-8E10-78D8F585BFBB}">
      <dgm:prSet/>
      <dgm:spPr/>
      <dgm:t>
        <a:bodyPr/>
        <a:lstStyle/>
        <a:p>
          <a:r>
            <a:rPr lang="fr-CA"/>
            <a:t>MFFP : présenter un suivi des VOIC </a:t>
          </a:r>
          <a:endParaRPr lang="en-US"/>
        </a:p>
      </dgm:t>
    </dgm:pt>
    <dgm:pt modelId="{B21EA3B5-E4F8-4849-9117-4E8EB2121724}" type="parTrans" cxnId="{C30C7ECA-9B42-40C2-ABF1-F19967591FB0}">
      <dgm:prSet/>
      <dgm:spPr/>
      <dgm:t>
        <a:bodyPr/>
        <a:lstStyle/>
        <a:p>
          <a:endParaRPr lang="en-US"/>
        </a:p>
      </dgm:t>
    </dgm:pt>
    <dgm:pt modelId="{862FF353-576D-4820-8CF9-BDBF3A7315EF}" type="sibTrans" cxnId="{C30C7ECA-9B42-40C2-ABF1-F19967591FB0}">
      <dgm:prSet/>
      <dgm:spPr/>
      <dgm:t>
        <a:bodyPr/>
        <a:lstStyle/>
        <a:p>
          <a:endParaRPr lang="en-US"/>
        </a:p>
      </dgm:t>
    </dgm:pt>
    <dgm:pt modelId="{C354A752-3935-447A-8C9C-525B51CD3091}">
      <dgm:prSet/>
      <dgm:spPr/>
      <dgm:t>
        <a:bodyPr/>
        <a:lstStyle/>
        <a:p>
          <a:r>
            <a:rPr lang="fr-CA"/>
            <a:t>Réévaluation</a:t>
          </a:r>
          <a:endParaRPr lang="en-US"/>
        </a:p>
      </dgm:t>
    </dgm:pt>
    <dgm:pt modelId="{F48044E8-DEDC-4924-9EF6-AE58564A9BF1}" type="parTrans" cxnId="{E59048B9-F4B0-43FD-8FC6-DB22777D62A5}">
      <dgm:prSet/>
      <dgm:spPr/>
      <dgm:t>
        <a:bodyPr/>
        <a:lstStyle/>
        <a:p>
          <a:endParaRPr lang="en-US"/>
        </a:p>
      </dgm:t>
    </dgm:pt>
    <dgm:pt modelId="{DCC7B947-E72E-4C97-913D-7996B0895534}" type="sibTrans" cxnId="{E59048B9-F4B0-43FD-8FC6-DB22777D62A5}">
      <dgm:prSet/>
      <dgm:spPr/>
      <dgm:t>
        <a:bodyPr/>
        <a:lstStyle/>
        <a:p>
          <a:endParaRPr lang="en-US"/>
        </a:p>
      </dgm:t>
    </dgm:pt>
    <dgm:pt modelId="{DC3A0A3C-EF5C-45D1-BB94-787CA7341116}">
      <dgm:prSet/>
      <dgm:spPr/>
      <dgm:t>
        <a:bodyPr/>
        <a:lstStyle/>
        <a:p>
          <a:r>
            <a:rPr lang="fr-CA"/>
            <a:t>Membres de la TGIRT : Suivre le respect des VOIC et leur pertinence</a:t>
          </a:r>
          <a:endParaRPr lang="en-US"/>
        </a:p>
      </dgm:t>
    </dgm:pt>
    <dgm:pt modelId="{91483F22-E7F6-40CD-ADA0-6C76D7DDEEC4}" type="parTrans" cxnId="{EA366037-6402-4CD1-931D-1DACCB5AE0AC}">
      <dgm:prSet/>
      <dgm:spPr/>
      <dgm:t>
        <a:bodyPr/>
        <a:lstStyle/>
        <a:p>
          <a:endParaRPr lang="en-US"/>
        </a:p>
      </dgm:t>
    </dgm:pt>
    <dgm:pt modelId="{0169EA29-E547-4127-967B-8D95F5EDC5AF}" type="sibTrans" cxnId="{EA366037-6402-4CD1-931D-1DACCB5AE0AC}">
      <dgm:prSet/>
      <dgm:spPr/>
      <dgm:t>
        <a:bodyPr/>
        <a:lstStyle/>
        <a:p>
          <a:endParaRPr lang="en-US"/>
        </a:p>
      </dgm:t>
    </dgm:pt>
    <dgm:pt modelId="{97713F69-F32A-48BB-82F3-0D8686F0BB69}">
      <dgm:prSet/>
      <dgm:spPr/>
      <dgm:t>
        <a:bodyPr/>
        <a:lstStyle/>
        <a:p>
          <a:r>
            <a:rPr lang="fr-CA"/>
            <a:t>MFFP : Faire des recommandations</a:t>
          </a:r>
          <a:endParaRPr lang="en-US"/>
        </a:p>
      </dgm:t>
    </dgm:pt>
    <dgm:pt modelId="{85D1DAC4-2D95-46ED-9D65-3AA1F65947BF}" type="parTrans" cxnId="{004076BC-6707-4864-8A32-A069F682C86E}">
      <dgm:prSet/>
      <dgm:spPr/>
      <dgm:t>
        <a:bodyPr/>
        <a:lstStyle/>
        <a:p>
          <a:endParaRPr lang="en-US"/>
        </a:p>
      </dgm:t>
    </dgm:pt>
    <dgm:pt modelId="{130253B6-5C9E-4D9C-9AE3-3BAB5F747DCD}" type="sibTrans" cxnId="{004076BC-6707-4864-8A32-A069F682C86E}">
      <dgm:prSet/>
      <dgm:spPr/>
      <dgm:t>
        <a:bodyPr/>
        <a:lstStyle/>
        <a:p>
          <a:endParaRPr lang="en-US"/>
        </a:p>
      </dgm:t>
    </dgm:pt>
    <dgm:pt modelId="{A3E2D35C-2F27-48E5-B7A8-7206B6C3DB5A}" type="pres">
      <dgm:prSet presAssocID="{26BC35F3-EC41-4518-9273-05F39ADD0E54}" presName="Name0" presStyleCnt="0">
        <dgm:presLayoutVars>
          <dgm:dir/>
          <dgm:animLvl val="lvl"/>
          <dgm:resizeHandles val="exact"/>
        </dgm:presLayoutVars>
      </dgm:prSet>
      <dgm:spPr/>
    </dgm:pt>
    <dgm:pt modelId="{58EE1D76-8C12-4956-ACD9-896CFAB5D5D5}" type="pres">
      <dgm:prSet presAssocID="{E46EFA05-0A7B-4393-A945-42906419F9BC}" presName="composite" presStyleCnt="0"/>
      <dgm:spPr/>
    </dgm:pt>
    <dgm:pt modelId="{1E2526EE-2E32-48C1-8223-47A9A87120F7}" type="pres">
      <dgm:prSet presAssocID="{E46EFA05-0A7B-4393-A945-42906419F9B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18C45AD-B87B-4153-89AC-E43BFC44D247}" type="pres">
      <dgm:prSet presAssocID="{E46EFA05-0A7B-4393-A945-42906419F9BC}" presName="desTx" presStyleLbl="alignAccFollowNode1" presStyleIdx="0" presStyleCnt="2">
        <dgm:presLayoutVars>
          <dgm:bulletEnabled val="1"/>
        </dgm:presLayoutVars>
      </dgm:prSet>
      <dgm:spPr/>
    </dgm:pt>
    <dgm:pt modelId="{C8B4C01F-C233-4EF2-BCB3-B84E04EE047D}" type="pres">
      <dgm:prSet presAssocID="{F67873C9-5486-4F9C-B4EF-32C3860EC362}" presName="space" presStyleCnt="0"/>
      <dgm:spPr/>
    </dgm:pt>
    <dgm:pt modelId="{A35B6535-29D4-49AE-9931-5A5C2B6B2444}" type="pres">
      <dgm:prSet presAssocID="{C354A752-3935-447A-8C9C-525B51CD3091}" presName="composite" presStyleCnt="0"/>
      <dgm:spPr/>
    </dgm:pt>
    <dgm:pt modelId="{A9DC6631-1AFE-4B3E-950F-B1F973B898BB}" type="pres">
      <dgm:prSet presAssocID="{C354A752-3935-447A-8C9C-525B51CD309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5A5C71F-C3D9-447A-960C-251BC6E2F78B}" type="pres">
      <dgm:prSet presAssocID="{C354A752-3935-447A-8C9C-525B51CD309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4A6C315-98EA-436C-BF36-A7B7B053F567}" srcId="{26BC35F3-EC41-4518-9273-05F39ADD0E54}" destId="{E46EFA05-0A7B-4393-A945-42906419F9BC}" srcOrd="0" destOrd="0" parTransId="{5E8EFC90-9614-4499-B544-0B0E8EEAAEBA}" sibTransId="{F67873C9-5486-4F9C-B4EF-32C3860EC362}"/>
    <dgm:cxn modelId="{BB945A2B-6643-4422-9935-4D3B563D18C8}" type="presOf" srcId="{2BF38B79-D6DD-41EF-8E10-78D8F585BFBB}" destId="{218C45AD-B87B-4153-89AC-E43BFC44D247}" srcOrd="0" destOrd="0" presId="urn:microsoft.com/office/officeart/2005/8/layout/hList1"/>
    <dgm:cxn modelId="{EA366037-6402-4CD1-931D-1DACCB5AE0AC}" srcId="{C354A752-3935-447A-8C9C-525B51CD3091}" destId="{DC3A0A3C-EF5C-45D1-BB94-787CA7341116}" srcOrd="0" destOrd="0" parTransId="{91483F22-E7F6-40CD-ADA0-6C76D7DDEEC4}" sibTransId="{0169EA29-E547-4127-967B-8D95F5EDC5AF}"/>
    <dgm:cxn modelId="{9FAB7372-07F6-4789-A4EB-7075037E08C3}" type="presOf" srcId="{C354A752-3935-447A-8C9C-525B51CD3091}" destId="{A9DC6631-1AFE-4B3E-950F-B1F973B898BB}" srcOrd="0" destOrd="0" presId="urn:microsoft.com/office/officeart/2005/8/layout/hList1"/>
    <dgm:cxn modelId="{ADA6FEA1-8C8E-4877-9D62-925B29653705}" type="presOf" srcId="{E46EFA05-0A7B-4393-A945-42906419F9BC}" destId="{1E2526EE-2E32-48C1-8223-47A9A87120F7}" srcOrd="0" destOrd="0" presId="urn:microsoft.com/office/officeart/2005/8/layout/hList1"/>
    <dgm:cxn modelId="{D50F8DB4-5B8A-40C5-8151-919F14C53C09}" type="presOf" srcId="{26BC35F3-EC41-4518-9273-05F39ADD0E54}" destId="{A3E2D35C-2F27-48E5-B7A8-7206B6C3DB5A}" srcOrd="0" destOrd="0" presId="urn:microsoft.com/office/officeart/2005/8/layout/hList1"/>
    <dgm:cxn modelId="{E59048B9-F4B0-43FD-8FC6-DB22777D62A5}" srcId="{26BC35F3-EC41-4518-9273-05F39ADD0E54}" destId="{C354A752-3935-447A-8C9C-525B51CD3091}" srcOrd="1" destOrd="0" parTransId="{F48044E8-DEDC-4924-9EF6-AE58564A9BF1}" sibTransId="{DCC7B947-E72E-4C97-913D-7996B0895534}"/>
    <dgm:cxn modelId="{004076BC-6707-4864-8A32-A069F682C86E}" srcId="{C354A752-3935-447A-8C9C-525B51CD3091}" destId="{97713F69-F32A-48BB-82F3-0D8686F0BB69}" srcOrd="1" destOrd="0" parTransId="{85D1DAC4-2D95-46ED-9D65-3AA1F65947BF}" sibTransId="{130253B6-5C9E-4D9C-9AE3-3BAB5F747DCD}"/>
    <dgm:cxn modelId="{C30C7ECA-9B42-40C2-ABF1-F19967591FB0}" srcId="{E46EFA05-0A7B-4393-A945-42906419F9BC}" destId="{2BF38B79-D6DD-41EF-8E10-78D8F585BFBB}" srcOrd="0" destOrd="0" parTransId="{B21EA3B5-E4F8-4849-9117-4E8EB2121724}" sibTransId="{862FF353-576D-4820-8CF9-BDBF3A7315EF}"/>
    <dgm:cxn modelId="{27CAB6DA-3B65-4CF4-B3CE-F8D8A8CB8B7C}" type="presOf" srcId="{97713F69-F32A-48BB-82F3-0D8686F0BB69}" destId="{05A5C71F-C3D9-447A-960C-251BC6E2F78B}" srcOrd="0" destOrd="1" presId="urn:microsoft.com/office/officeart/2005/8/layout/hList1"/>
    <dgm:cxn modelId="{8ADBE0DC-64BC-44C1-8C0F-1D38D5554B69}" type="presOf" srcId="{DC3A0A3C-EF5C-45D1-BB94-787CA7341116}" destId="{05A5C71F-C3D9-447A-960C-251BC6E2F78B}" srcOrd="0" destOrd="0" presId="urn:microsoft.com/office/officeart/2005/8/layout/hList1"/>
    <dgm:cxn modelId="{A1E0AED0-88B3-46EA-98EE-912D8C592A4E}" type="presParOf" srcId="{A3E2D35C-2F27-48E5-B7A8-7206B6C3DB5A}" destId="{58EE1D76-8C12-4956-ACD9-896CFAB5D5D5}" srcOrd="0" destOrd="0" presId="urn:microsoft.com/office/officeart/2005/8/layout/hList1"/>
    <dgm:cxn modelId="{5E222B71-AD56-4420-9D30-5015B0325666}" type="presParOf" srcId="{58EE1D76-8C12-4956-ACD9-896CFAB5D5D5}" destId="{1E2526EE-2E32-48C1-8223-47A9A87120F7}" srcOrd="0" destOrd="0" presId="urn:microsoft.com/office/officeart/2005/8/layout/hList1"/>
    <dgm:cxn modelId="{82B1AB3F-7CE3-4FEE-A1EB-4BD535743104}" type="presParOf" srcId="{58EE1D76-8C12-4956-ACD9-896CFAB5D5D5}" destId="{218C45AD-B87B-4153-89AC-E43BFC44D247}" srcOrd="1" destOrd="0" presId="urn:microsoft.com/office/officeart/2005/8/layout/hList1"/>
    <dgm:cxn modelId="{4E200CF0-15CD-4139-825D-6C093901A956}" type="presParOf" srcId="{A3E2D35C-2F27-48E5-B7A8-7206B6C3DB5A}" destId="{C8B4C01F-C233-4EF2-BCB3-B84E04EE047D}" srcOrd="1" destOrd="0" presId="urn:microsoft.com/office/officeart/2005/8/layout/hList1"/>
    <dgm:cxn modelId="{5E8FBD97-2C1D-47A8-8151-14BDF4E4AE13}" type="presParOf" srcId="{A3E2D35C-2F27-48E5-B7A8-7206B6C3DB5A}" destId="{A35B6535-29D4-49AE-9931-5A5C2B6B2444}" srcOrd="2" destOrd="0" presId="urn:microsoft.com/office/officeart/2005/8/layout/hList1"/>
    <dgm:cxn modelId="{6E7C3577-CC66-435B-8498-B3D3D9EA4A94}" type="presParOf" srcId="{A35B6535-29D4-49AE-9931-5A5C2B6B2444}" destId="{A9DC6631-1AFE-4B3E-950F-B1F973B898BB}" srcOrd="0" destOrd="0" presId="urn:microsoft.com/office/officeart/2005/8/layout/hList1"/>
    <dgm:cxn modelId="{B1315767-8D64-4865-8137-11AE48E310E4}" type="presParOf" srcId="{A35B6535-29D4-49AE-9931-5A5C2B6B2444}" destId="{05A5C71F-C3D9-447A-960C-251BC6E2F7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B741F-2AD6-4EC9-8FDD-B135C838B9F3}">
      <dsp:nvSpPr>
        <dsp:cNvPr id="0" name=""/>
        <dsp:cNvSpPr/>
      </dsp:nvSpPr>
      <dsp:spPr>
        <a:xfrm>
          <a:off x="712197" y="817639"/>
          <a:ext cx="1063698" cy="10636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0CD83-A2E1-4328-B9C7-E6D8FE40BF8D}">
      <dsp:nvSpPr>
        <dsp:cNvPr id="0" name=""/>
        <dsp:cNvSpPr/>
      </dsp:nvSpPr>
      <dsp:spPr>
        <a:xfrm>
          <a:off x="62159" y="2196159"/>
          <a:ext cx="2363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kern="1200"/>
            <a:t>Valeur</a:t>
          </a:r>
          <a:endParaRPr lang="en-US" sz="3600" kern="1200"/>
        </a:p>
      </dsp:txBody>
      <dsp:txXfrm>
        <a:off x="62159" y="2196159"/>
        <a:ext cx="2363775" cy="720000"/>
      </dsp:txXfrm>
    </dsp:sp>
    <dsp:sp modelId="{5510FDD4-C83C-4B0B-8FC0-F35FC9A947A8}">
      <dsp:nvSpPr>
        <dsp:cNvPr id="0" name=""/>
        <dsp:cNvSpPr/>
      </dsp:nvSpPr>
      <dsp:spPr>
        <a:xfrm>
          <a:off x="3489632" y="817639"/>
          <a:ext cx="1063698" cy="10636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FC82B-48AB-475F-A2D6-8EBD1670FCC4}">
      <dsp:nvSpPr>
        <dsp:cNvPr id="0" name=""/>
        <dsp:cNvSpPr/>
      </dsp:nvSpPr>
      <dsp:spPr>
        <a:xfrm>
          <a:off x="2839594" y="2196159"/>
          <a:ext cx="2363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kern="1200"/>
            <a:t>Objectif</a:t>
          </a:r>
          <a:endParaRPr lang="en-US" sz="3600" kern="1200"/>
        </a:p>
      </dsp:txBody>
      <dsp:txXfrm>
        <a:off x="2839594" y="2196159"/>
        <a:ext cx="2363775" cy="720000"/>
      </dsp:txXfrm>
    </dsp:sp>
    <dsp:sp modelId="{B804DB4E-A4EB-43A4-89C3-A254CBCF4B18}">
      <dsp:nvSpPr>
        <dsp:cNvPr id="0" name=""/>
        <dsp:cNvSpPr/>
      </dsp:nvSpPr>
      <dsp:spPr>
        <a:xfrm>
          <a:off x="6267068" y="817639"/>
          <a:ext cx="1063698" cy="10636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ABAA2-3738-4ED8-8532-51A31E8DF94A}">
      <dsp:nvSpPr>
        <dsp:cNvPr id="0" name=""/>
        <dsp:cNvSpPr/>
      </dsp:nvSpPr>
      <dsp:spPr>
        <a:xfrm>
          <a:off x="5617030" y="2196159"/>
          <a:ext cx="2363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kern="1200"/>
            <a:t>Indicateurs</a:t>
          </a:r>
          <a:endParaRPr lang="en-US" sz="3600" kern="1200"/>
        </a:p>
      </dsp:txBody>
      <dsp:txXfrm>
        <a:off x="5617030" y="2196159"/>
        <a:ext cx="2363775" cy="720000"/>
      </dsp:txXfrm>
    </dsp:sp>
    <dsp:sp modelId="{648EFF4C-0538-4921-BD6B-D7BD48B3E470}">
      <dsp:nvSpPr>
        <dsp:cNvPr id="0" name=""/>
        <dsp:cNvSpPr/>
      </dsp:nvSpPr>
      <dsp:spPr>
        <a:xfrm>
          <a:off x="9044504" y="817639"/>
          <a:ext cx="1063698" cy="10636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C01C4-D2A8-48EB-ABA8-356BFF72405A}">
      <dsp:nvSpPr>
        <dsp:cNvPr id="0" name=""/>
        <dsp:cNvSpPr/>
      </dsp:nvSpPr>
      <dsp:spPr>
        <a:xfrm>
          <a:off x="8394465" y="2196159"/>
          <a:ext cx="2363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kern="1200"/>
            <a:t>Cibles</a:t>
          </a:r>
          <a:endParaRPr lang="en-US" sz="3600" kern="1200"/>
        </a:p>
      </dsp:txBody>
      <dsp:txXfrm>
        <a:off x="8394465" y="2196159"/>
        <a:ext cx="2363775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A7EC6-320D-4923-A53E-54009D250DAD}">
      <dsp:nvSpPr>
        <dsp:cNvPr id="0" name=""/>
        <dsp:cNvSpPr/>
      </dsp:nvSpPr>
      <dsp:spPr>
        <a:xfrm>
          <a:off x="2390918" y="3545"/>
          <a:ext cx="1481803" cy="9631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Identification des enjeux</a:t>
          </a:r>
        </a:p>
      </dsp:txBody>
      <dsp:txXfrm>
        <a:off x="2437936" y="50563"/>
        <a:ext cx="1387767" cy="869136"/>
      </dsp:txXfrm>
    </dsp:sp>
    <dsp:sp modelId="{EDFA214D-A1EC-43A3-864F-0DDC438EA0B8}">
      <dsp:nvSpPr>
        <dsp:cNvPr id="0" name=""/>
        <dsp:cNvSpPr/>
      </dsp:nvSpPr>
      <dsp:spPr>
        <a:xfrm>
          <a:off x="864607" y="485131"/>
          <a:ext cx="4534424" cy="4534424"/>
        </a:xfrm>
        <a:custGeom>
          <a:avLst/>
          <a:gdLst/>
          <a:ahLst/>
          <a:cxnLst/>
          <a:rect l="0" t="0" r="0" b="0"/>
          <a:pathLst>
            <a:path>
              <a:moveTo>
                <a:pt x="3194102" y="198123"/>
              </a:moveTo>
              <a:arcTo wR="2267212" hR="2267212" stAng="17647857" swAng="92283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69336-7C37-481B-AD2A-3B7EDC3B7340}">
      <dsp:nvSpPr>
        <dsp:cNvPr id="0" name=""/>
        <dsp:cNvSpPr/>
      </dsp:nvSpPr>
      <dsp:spPr>
        <a:xfrm>
          <a:off x="4354381" y="1137151"/>
          <a:ext cx="1481803" cy="9631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Documentation des enjeux</a:t>
          </a:r>
        </a:p>
      </dsp:txBody>
      <dsp:txXfrm>
        <a:off x="4401399" y="1184169"/>
        <a:ext cx="1387767" cy="869136"/>
      </dsp:txXfrm>
    </dsp:sp>
    <dsp:sp modelId="{09E273E0-8E88-4BCF-B60F-FACFDB089F8F}">
      <dsp:nvSpPr>
        <dsp:cNvPr id="0" name=""/>
        <dsp:cNvSpPr/>
      </dsp:nvSpPr>
      <dsp:spPr>
        <a:xfrm>
          <a:off x="864607" y="485131"/>
          <a:ext cx="4534424" cy="4534424"/>
        </a:xfrm>
        <a:custGeom>
          <a:avLst/>
          <a:gdLst/>
          <a:ahLst/>
          <a:cxnLst/>
          <a:rect l="0" t="0" r="0" b="0"/>
          <a:pathLst>
            <a:path>
              <a:moveTo>
                <a:pt x="4499133" y="1868741"/>
              </a:moveTo>
              <a:arcTo wR="2267212" hR="2267212" stAng="20992648" swAng="1214703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42DD5-080E-41F2-9AEF-E09E688CCB69}">
      <dsp:nvSpPr>
        <dsp:cNvPr id="0" name=""/>
        <dsp:cNvSpPr/>
      </dsp:nvSpPr>
      <dsp:spPr>
        <a:xfrm>
          <a:off x="4354381" y="3404364"/>
          <a:ext cx="1481803" cy="9631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Identification des objectifs</a:t>
          </a:r>
        </a:p>
      </dsp:txBody>
      <dsp:txXfrm>
        <a:off x="4401399" y="3451382"/>
        <a:ext cx="1387767" cy="869136"/>
      </dsp:txXfrm>
    </dsp:sp>
    <dsp:sp modelId="{9762B4BE-D72F-4052-AC3D-03B3382DC9AE}">
      <dsp:nvSpPr>
        <dsp:cNvPr id="0" name=""/>
        <dsp:cNvSpPr/>
      </dsp:nvSpPr>
      <dsp:spPr>
        <a:xfrm>
          <a:off x="864607" y="485131"/>
          <a:ext cx="4534424" cy="4534424"/>
        </a:xfrm>
        <a:custGeom>
          <a:avLst/>
          <a:gdLst/>
          <a:ahLst/>
          <a:cxnLst/>
          <a:rect l="0" t="0" r="0" b="0"/>
          <a:pathLst>
            <a:path>
              <a:moveTo>
                <a:pt x="3709687" y="4016360"/>
              </a:moveTo>
              <a:arcTo wR="2267212" hR="2267212" stAng="3029311" swAng="922832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F3B82-C022-4370-A5E0-CE53A2536B55}">
      <dsp:nvSpPr>
        <dsp:cNvPr id="0" name=""/>
        <dsp:cNvSpPr/>
      </dsp:nvSpPr>
      <dsp:spPr>
        <a:xfrm>
          <a:off x="2390918" y="4537970"/>
          <a:ext cx="1481803" cy="96317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Identification des indicateurs</a:t>
          </a:r>
        </a:p>
      </dsp:txBody>
      <dsp:txXfrm>
        <a:off x="2437936" y="4584988"/>
        <a:ext cx="1387767" cy="869136"/>
      </dsp:txXfrm>
    </dsp:sp>
    <dsp:sp modelId="{A8CBE7AA-F3E0-4E82-A4CE-EC9D8C9CCC52}">
      <dsp:nvSpPr>
        <dsp:cNvPr id="0" name=""/>
        <dsp:cNvSpPr/>
      </dsp:nvSpPr>
      <dsp:spPr>
        <a:xfrm>
          <a:off x="864607" y="485131"/>
          <a:ext cx="4534424" cy="4534424"/>
        </a:xfrm>
        <a:custGeom>
          <a:avLst/>
          <a:gdLst/>
          <a:ahLst/>
          <a:cxnLst/>
          <a:rect l="0" t="0" r="0" b="0"/>
          <a:pathLst>
            <a:path>
              <a:moveTo>
                <a:pt x="1340322" y="4336300"/>
              </a:moveTo>
              <a:arcTo wR="2267212" hR="2267212" stAng="6847857" swAng="922832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B92C-48EC-4A0E-9383-19B31BA8E62C}">
      <dsp:nvSpPr>
        <dsp:cNvPr id="0" name=""/>
        <dsp:cNvSpPr/>
      </dsp:nvSpPr>
      <dsp:spPr>
        <a:xfrm>
          <a:off x="427454" y="3404364"/>
          <a:ext cx="1481803" cy="96317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Identification des cibles</a:t>
          </a:r>
        </a:p>
      </dsp:txBody>
      <dsp:txXfrm>
        <a:off x="474472" y="3451382"/>
        <a:ext cx="1387767" cy="869136"/>
      </dsp:txXfrm>
    </dsp:sp>
    <dsp:sp modelId="{6B04EF31-DDC7-4605-9CF4-C315D57A5EF5}">
      <dsp:nvSpPr>
        <dsp:cNvPr id="0" name=""/>
        <dsp:cNvSpPr/>
      </dsp:nvSpPr>
      <dsp:spPr>
        <a:xfrm>
          <a:off x="864607" y="485131"/>
          <a:ext cx="4534424" cy="4534424"/>
        </a:xfrm>
        <a:custGeom>
          <a:avLst/>
          <a:gdLst/>
          <a:ahLst/>
          <a:cxnLst/>
          <a:rect l="0" t="0" r="0" b="0"/>
          <a:pathLst>
            <a:path>
              <a:moveTo>
                <a:pt x="35291" y="2665683"/>
              </a:moveTo>
              <a:arcTo wR="2267212" hR="2267212" stAng="10192648" swAng="121470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9B5F2-CFC2-4334-A8AE-777994F01D9F}">
      <dsp:nvSpPr>
        <dsp:cNvPr id="0" name=""/>
        <dsp:cNvSpPr/>
      </dsp:nvSpPr>
      <dsp:spPr>
        <a:xfrm>
          <a:off x="427454" y="1137151"/>
          <a:ext cx="1481803" cy="9631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Réévaluation des enjeux</a:t>
          </a:r>
        </a:p>
      </dsp:txBody>
      <dsp:txXfrm>
        <a:off x="474472" y="1184169"/>
        <a:ext cx="1387767" cy="869136"/>
      </dsp:txXfrm>
    </dsp:sp>
    <dsp:sp modelId="{C3B9DCB9-846D-4F24-8A67-D8B84630B0EF}">
      <dsp:nvSpPr>
        <dsp:cNvPr id="0" name=""/>
        <dsp:cNvSpPr/>
      </dsp:nvSpPr>
      <dsp:spPr>
        <a:xfrm>
          <a:off x="864607" y="485131"/>
          <a:ext cx="4534424" cy="4534424"/>
        </a:xfrm>
        <a:custGeom>
          <a:avLst/>
          <a:gdLst/>
          <a:ahLst/>
          <a:cxnLst/>
          <a:rect l="0" t="0" r="0" b="0"/>
          <a:pathLst>
            <a:path>
              <a:moveTo>
                <a:pt x="824737" y="518064"/>
              </a:moveTo>
              <a:arcTo wR="2267212" hR="2267212" stAng="13829311" swAng="92283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20C63-0487-42CA-B4CA-059F71715199}">
      <dsp:nvSpPr>
        <dsp:cNvPr id="0" name=""/>
        <dsp:cNvSpPr/>
      </dsp:nvSpPr>
      <dsp:spPr>
        <a:xfrm>
          <a:off x="3381" y="224668"/>
          <a:ext cx="3296840" cy="7384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Soulever de nouvelles préoccupation</a:t>
          </a:r>
          <a:endParaRPr lang="en-US" sz="2000" kern="1200"/>
        </a:p>
      </dsp:txBody>
      <dsp:txXfrm>
        <a:off x="3381" y="224668"/>
        <a:ext cx="3296840" cy="738473"/>
      </dsp:txXfrm>
    </dsp:sp>
    <dsp:sp modelId="{0500DA16-CB3C-42BB-A5A8-22F5AC537BAB}">
      <dsp:nvSpPr>
        <dsp:cNvPr id="0" name=""/>
        <dsp:cNvSpPr/>
      </dsp:nvSpPr>
      <dsp:spPr>
        <a:xfrm>
          <a:off x="3381" y="963142"/>
          <a:ext cx="3296840" cy="254598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/>
            <a:t>Les membres de la TGIRT : L’identification des enjeux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/>
            <a:t>MFFP : Recommander à la TGIRT d’adresser un enjeu</a:t>
          </a:r>
          <a:endParaRPr lang="en-US" sz="2000" kern="1200"/>
        </a:p>
      </dsp:txBody>
      <dsp:txXfrm>
        <a:off x="3381" y="963142"/>
        <a:ext cx="3296840" cy="2545987"/>
      </dsp:txXfrm>
    </dsp:sp>
    <dsp:sp modelId="{CD3092FF-A0F0-4130-A383-52D649B8287C}">
      <dsp:nvSpPr>
        <dsp:cNvPr id="0" name=""/>
        <dsp:cNvSpPr/>
      </dsp:nvSpPr>
      <dsp:spPr>
        <a:xfrm>
          <a:off x="3761779" y="224668"/>
          <a:ext cx="3296840" cy="73847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Valider la subsidiarité ministérielle de l’enjeu</a:t>
          </a:r>
          <a:endParaRPr lang="en-US" sz="2000" kern="1200"/>
        </a:p>
      </dsp:txBody>
      <dsp:txXfrm>
        <a:off x="3761779" y="224668"/>
        <a:ext cx="3296840" cy="738473"/>
      </dsp:txXfrm>
    </dsp:sp>
    <dsp:sp modelId="{9809A3A6-665C-416A-B2FD-8A87B24A8732}">
      <dsp:nvSpPr>
        <dsp:cNvPr id="0" name=""/>
        <dsp:cNvSpPr/>
      </dsp:nvSpPr>
      <dsp:spPr>
        <a:xfrm>
          <a:off x="3761779" y="963142"/>
          <a:ext cx="3296840" cy="2545987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/>
            <a:t>MFFP : Valide la recevabilité de l’enjeu </a:t>
          </a:r>
          <a:endParaRPr lang="en-US" sz="2000" kern="1200"/>
        </a:p>
      </dsp:txBody>
      <dsp:txXfrm>
        <a:off x="3761779" y="963142"/>
        <a:ext cx="3296840" cy="2545987"/>
      </dsp:txXfrm>
    </dsp:sp>
    <dsp:sp modelId="{73E547AF-EE9F-424E-A121-9B9260CB54FE}">
      <dsp:nvSpPr>
        <dsp:cNvPr id="0" name=""/>
        <dsp:cNvSpPr/>
      </dsp:nvSpPr>
      <dsp:spPr>
        <a:xfrm>
          <a:off x="7520178" y="224668"/>
          <a:ext cx="3296840" cy="73847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Priorisation de l’enjeu</a:t>
          </a:r>
          <a:endParaRPr lang="en-US" sz="2000" kern="1200"/>
        </a:p>
      </dsp:txBody>
      <dsp:txXfrm>
        <a:off x="7520178" y="224668"/>
        <a:ext cx="3296840" cy="738473"/>
      </dsp:txXfrm>
    </dsp:sp>
    <dsp:sp modelId="{DB3328B6-1A21-44CC-9CB2-9ABE30108039}">
      <dsp:nvSpPr>
        <dsp:cNvPr id="0" name=""/>
        <dsp:cNvSpPr/>
      </dsp:nvSpPr>
      <dsp:spPr>
        <a:xfrm>
          <a:off x="7520178" y="963142"/>
          <a:ext cx="3296840" cy="2545987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/>
            <a:t>Membres de la TGIRT : Approuve par consensus les plans de travail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/>
            <a:t>MFFP : peut recommander une priorisation en fonction de ça capacité à les intégrer dans leur planification</a:t>
          </a:r>
          <a:endParaRPr lang="en-US" sz="2000" kern="1200"/>
        </a:p>
      </dsp:txBody>
      <dsp:txXfrm>
        <a:off x="7520178" y="963142"/>
        <a:ext cx="3296840" cy="25459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E239C-4C2E-4165-8E72-B6B17A8FF4C9}">
      <dsp:nvSpPr>
        <dsp:cNvPr id="0" name=""/>
        <dsp:cNvSpPr/>
      </dsp:nvSpPr>
      <dsp:spPr>
        <a:xfrm>
          <a:off x="3381" y="223302"/>
          <a:ext cx="3296840" cy="6684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Financement d’expertise</a:t>
          </a:r>
          <a:endParaRPr lang="en-US" sz="1800" kern="1200"/>
        </a:p>
      </dsp:txBody>
      <dsp:txXfrm>
        <a:off x="3381" y="223302"/>
        <a:ext cx="3296840" cy="668463"/>
      </dsp:txXfrm>
    </dsp:sp>
    <dsp:sp modelId="{95CDE418-B054-4EB6-8066-11DE65C23D53}">
      <dsp:nvSpPr>
        <dsp:cNvPr id="0" name=""/>
        <dsp:cNvSpPr/>
      </dsp:nvSpPr>
      <dsp:spPr>
        <a:xfrm>
          <a:off x="3381" y="891766"/>
          <a:ext cx="3296840" cy="261873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/>
            <a:t>TGIRT : Peut financer selon ses capacités des expertises et de l’acquisition de connaissance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/>
            <a:t>Membre de la TGIRT : Trouver du financement complémentaire ; Trouver un porteur de projet d’acquisition de connaissance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/>
            <a:t>MFFP : contribution en temps</a:t>
          </a:r>
          <a:endParaRPr lang="en-US" sz="1800" kern="1200"/>
        </a:p>
      </dsp:txBody>
      <dsp:txXfrm>
        <a:off x="3381" y="891766"/>
        <a:ext cx="3296840" cy="2618730"/>
      </dsp:txXfrm>
    </dsp:sp>
    <dsp:sp modelId="{F1FA2138-51F6-44B6-A26D-B9A45F71AF1B}">
      <dsp:nvSpPr>
        <dsp:cNvPr id="0" name=""/>
        <dsp:cNvSpPr/>
      </dsp:nvSpPr>
      <dsp:spPr>
        <a:xfrm>
          <a:off x="3761779" y="223302"/>
          <a:ext cx="3296840" cy="6684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Identification des expertises</a:t>
          </a:r>
          <a:endParaRPr lang="en-US" sz="1800" kern="1200"/>
        </a:p>
      </dsp:txBody>
      <dsp:txXfrm>
        <a:off x="3761779" y="223302"/>
        <a:ext cx="3296840" cy="668463"/>
      </dsp:txXfrm>
    </dsp:sp>
    <dsp:sp modelId="{53DD6785-8A73-4D98-A0B2-EE0A5A6DD5AE}">
      <dsp:nvSpPr>
        <dsp:cNvPr id="0" name=""/>
        <dsp:cNvSpPr/>
      </dsp:nvSpPr>
      <dsp:spPr>
        <a:xfrm>
          <a:off x="3761779" y="891766"/>
          <a:ext cx="3296840" cy="261873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/>
            <a:t>Tout le monde peut proposer</a:t>
          </a:r>
          <a:endParaRPr lang="en-US" sz="1800" kern="1200"/>
        </a:p>
      </dsp:txBody>
      <dsp:txXfrm>
        <a:off x="3761779" y="891766"/>
        <a:ext cx="3296840" cy="2618730"/>
      </dsp:txXfrm>
    </dsp:sp>
    <dsp:sp modelId="{ACFE3C1F-BF57-4057-AEA8-3A958B52B7AD}">
      <dsp:nvSpPr>
        <dsp:cNvPr id="0" name=""/>
        <dsp:cNvSpPr/>
      </dsp:nvSpPr>
      <dsp:spPr>
        <a:xfrm>
          <a:off x="7520178" y="223302"/>
          <a:ext cx="3296840" cy="6684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Mettre en place un comité et y participer</a:t>
          </a:r>
          <a:endParaRPr lang="en-US" sz="1800" kern="1200"/>
        </a:p>
      </dsp:txBody>
      <dsp:txXfrm>
        <a:off x="7520178" y="223302"/>
        <a:ext cx="3296840" cy="668463"/>
      </dsp:txXfrm>
    </dsp:sp>
    <dsp:sp modelId="{3E23E354-60ED-4A67-9D2D-D7ED846FE952}">
      <dsp:nvSpPr>
        <dsp:cNvPr id="0" name=""/>
        <dsp:cNvSpPr/>
      </dsp:nvSpPr>
      <dsp:spPr>
        <a:xfrm>
          <a:off x="7520178" y="891766"/>
          <a:ext cx="3296840" cy="261873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/>
            <a:t>La mise en place d’un comité sur un VOIC vise à faire des recommandations aux membres de la TGIRT pour l’établissement d’objectifs, d’indicateurs et de cibles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/>
            <a:t>Tout le monde peut participer à un comité</a:t>
          </a:r>
          <a:endParaRPr lang="en-US" sz="1800" kern="1200"/>
        </a:p>
      </dsp:txBody>
      <dsp:txXfrm>
        <a:off x="7520178" y="891766"/>
        <a:ext cx="3296840" cy="26187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4D9AC-2360-497D-AED3-B19E5AA08B99}">
      <dsp:nvSpPr>
        <dsp:cNvPr id="0" name=""/>
        <dsp:cNvSpPr/>
      </dsp:nvSpPr>
      <dsp:spPr>
        <a:xfrm>
          <a:off x="52" y="22619"/>
          <a:ext cx="5056212" cy="92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/>
            <a:t>Formulation des objectifs</a:t>
          </a:r>
          <a:endParaRPr lang="en-US" sz="3200" kern="1200"/>
        </a:p>
      </dsp:txBody>
      <dsp:txXfrm>
        <a:off x="52" y="22619"/>
        <a:ext cx="5056212" cy="921600"/>
      </dsp:txXfrm>
    </dsp:sp>
    <dsp:sp modelId="{0B05255F-A6D7-46C9-AC4E-0E148E0C2C8C}">
      <dsp:nvSpPr>
        <dsp:cNvPr id="0" name=""/>
        <dsp:cNvSpPr/>
      </dsp:nvSpPr>
      <dsp:spPr>
        <a:xfrm>
          <a:off x="52" y="944219"/>
          <a:ext cx="5056212" cy="2766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3200" kern="1200"/>
            <a:t>Membres de la TGIRT : Proposer les objectifs 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3200" kern="1200"/>
            <a:t>MFFP et comités : Faire des recommandation à la TGIRT</a:t>
          </a:r>
          <a:endParaRPr lang="en-US" sz="3200" kern="1200"/>
        </a:p>
      </dsp:txBody>
      <dsp:txXfrm>
        <a:off x="52" y="944219"/>
        <a:ext cx="5056212" cy="2766960"/>
      </dsp:txXfrm>
    </dsp:sp>
    <dsp:sp modelId="{80F67289-DC64-4186-B511-433D9EEBF39C}">
      <dsp:nvSpPr>
        <dsp:cNvPr id="0" name=""/>
        <dsp:cNvSpPr/>
      </dsp:nvSpPr>
      <dsp:spPr>
        <a:xfrm>
          <a:off x="5764134" y="22619"/>
          <a:ext cx="5056212" cy="9216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/>
            <a:t>Approbation des objectifs</a:t>
          </a:r>
          <a:endParaRPr lang="en-US" sz="3200" kern="1200"/>
        </a:p>
      </dsp:txBody>
      <dsp:txXfrm>
        <a:off x="5764134" y="22619"/>
        <a:ext cx="5056212" cy="921600"/>
      </dsp:txXfrm>
    </dsp:sp>
    <dsp:sp modelId="{D8933D07-A875-4119-8F00-0ADD7BCFEE7C}">
      <dsp:nvSpPr>
        <dsp:cNvPr id="0" name=""/>
        <dsp:cNvSpPr/>
      </dsp:nvSpPr>
      <dsp:spPr>
        <a:xfrm>
          <a:off x="5764134" y="944219"/>
          <a:ext cx="5056212" cy="276696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3200" kern="1200"/>
            <a:t>Membres de la TGIRT : Approuver par consensus les objectifs</a:t>
          </a:r>
          <a:endParaRPr lang="en-US" sz="3200" kern="1200"/>
        </a:p>
      </dsp:txBody>
      <dsp:txXfrm>
        <a:off x="5764134" y="944219"/>
        <a:ext cx="5056212" cy="27669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E8AB1-3D79-4662-A29B-44BF943DB94B}">
      <dsp:nvSpPr>
        <dsp:cNvPr id="0" name=""/>
        <dsp:cNvSpPr/>
      </dsp:nvSpPr>
      <dsp:spPr>
        <a:xfrm>
          <a:off x="3381" y="120614"/>
          <a:ext cx="3296840" cy="1156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Formulation des indicateurs</a:t>
          </a:r>
          <a:endParaRPr lang="en-US" sz="2300" kern="1200"/>
        </a:p>
      </dsp:txBody>
      <dsp:txXfrm>
        <a:off x="3381" y="120614"/>
        <a:ext cx="3296840" cy="1156575"/>
      </dsp:txXfrm>
    </dsp:sp>
    <dsp:sp modelId="{B4EA39DF-7D0D-4983-93BC-FCAE21B93112}">
      <dsp:nvSpPr>
        <dsp:cNvPr id="0" name=""/>
        <dsp:cNvSpPr/>
      </dsp:nvSpPr>
      <dsp:spPr>
        <a:xfrm>
          <a:off x="3381" y="1277189"/>
          <a:ext cx="3296840" cy="23359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300" kern="1200"/>
            <a:t>Membres de la TGIRT : Proposer les indicateurs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300" kern="1200"/>
            <a:t>MFFP et comités : Faire des recommandation à la TGIRT</a:t>
          </a:r>
          <a:endParaRPr lang="en-US" sz="2300" kern="1200"/>
        </a:p>
      </dsp:txBody>
      <dsp:txXfrm>
        <a:off x="3381" y="1277189"/>
        <a:ext cx="3296840" cy="2335994"/>
      </dsp:txXfrm>
    </dsp:sp>
    <dsp:sp modelId="{A473586A-C914-466D-A190-DD8011553B34}">
      <dsp:nvSpPr>
        <dsp:cNvPr id="0" name=""/>
        <dsp:cNvSpPr/>
      </dsp:nvSpPr>
      <dsp:spPr>
        <a:xfrm>
          <a:off x="3761779" y="120614"/>
          <a:ext cx="3296840" cy="115657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Validation de la possibilité de modéliser les indicateurs</a:t>
          </a:r>
          <a:endParaRPr lang="en-US" sz="2300" kern="1200"/>
        </a:p>
      </dsp:txBody>
      <dsp:txXfrm>
        <a:off x="3761779" y="120614"/>
        <a:ext cx="3296840" cy="1156575"/>
      </dsp:txXfrm>
    </dsp:sp>
    <dsp:sp modelId="{5BCF9BEB-443C-4B81-972E-6DD1D45EA000}">
      <dsp:nvSpPr>
        <dsp:cNvPr id="0" name=""/>
        <dsp:cNvSpPr/>
      </dsp:nvSpPr>
      <dsp:spPr>
        <a:xfrm>
          <a:off x="3761779" y="1277189"/>
          <a:ext cx="3296840" cy="2335994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300" kern="1200"/>
            <a:t>MFFP : Doit valider la possibilité de modéliser les indicateurs pour en faire un suivi</a:t>
          </a:r>
          <a:endParaRPr lang="en-US" sz="2300" kern="1200"/>
        </a:p>
      </dsp:txBody>
      <dsp:txXfrm>
        <a:off x="3761779" y="1277189"/>
        <a:ext cx="3296840" cy="2335994"/>
      </dsp:txXfrm>
    </dsp:sp>
    <dsp:sp modelId="{20F224B6-71F2-4673-A2D7-8F5E9D162289}">
      <dsp:nvSpPr>
        <dsp:cNvPr id="0" name=""/>
        <dsp:cNvSpPr/>
      </dsp:nvSpPr>
      <dsp:spPr>
        <a:xfrm>
          <a:off x="7520178" y="120614"/>
          <a:ext cx="3296840" cy="115657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Approbation des indicateurs</a:t>
          </a:r>
          <a:endParaRPr lang="en-US" sz="2300" kern="1200"/>
        </a:p>
      </dsp:txBody>
      <dsp:txXfrm>
        <a:off x="7520178" y="120614"/>
        <a:ext cx="3296840" cy="1156575"/>
      </dsp:txXfrm>
    </dsp:sp>
    <dsp:sp modelId="{0A9C86AB-CD1B-4B4B-9AF6-E3C9CD43124B}">
      <dsp:nvSpPr>
        <dsp:cNvPr id="0" name=""/>
        <dsp:cNvSpPr/>
      </dsp:nvSpPr>
      <dsp:spPr>
        <a:xfrm>
          <a:off x="7520178" y="1277189"/>
          <a:ext cx="3296840" cy="2335994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300" kern="1200"/>
            <a:t>Membres de la TGIRT : Approuver par consensus les indicateurs</a:t>
          </a:r>
          <a:endParaRPr lang="en-US" sz="2300" kern="1200"/>
        </a:p>
      </dsp:txBody>
      <dsp:txXfrm>
        <a:off x="7520178" y="1277189"/>
        <a:ext cx="3296840" cy="23359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DE113-583E-4FB9-8995-4A2C9DBEC8F6}">
      <dsp:nvSpPr>
        <dsp:cNvPr id="0" name=""/>
        <dsp:cNvSpPr/>
      </dsp:nvSpPr>
      <dsp:spPr>
        <a:xfrm>
          <a:off x="3381" y="47582"/>
          <a:ext cx="3296840" cy="12010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/>
            <a:t>Formulation des cibles </a:t>
          </a:r>
          <a:endParaRPr lang="en-US" sz="2400" kern="1200"/>
        </a:p>
      </dsp:txBody>
      <dsp:txXfrm>
        <a:off x="3381" y="47582"/>
        <a:ext cx="3296840" cy="1201073"/>
      </dsp:txXfrm>
    </dsp:sp>
    <dsp:sp modelId="{FF3D87B2-8212-449E-8281-A76EEBAD64C9}">
      <dsp:nvSpPr>
        <dsp:cNvPr id="0" name=""/>
        <dsp:cNvSpPr/>
      </dsp:nvSpPr>
      <dsp:spPr>
        <a:xfrm>
          <a:off x="3381" y="1248656"/>
          <a:ext cx="3296840" cy="24375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400" kern="1200"/>
            <a:t>Membres de la TGIRT : Proposer les cibles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400" kern="1200"/>
            <a:t>MFFP et comités : Faire des recommandation à la TGIRT</a:t>
          </a:r>
          <a:endParaRPr lang="en-US" sz="2400" kern="1200"/>
        </a:p>
      </dsp:txBody>
      <dsp:txXfrm>
        <a:off x="3381" y="1248656"/>
        <a:ext cx="3296840" cy="2437559"/>
      </dsp:txXfrm>
    </dsp:sp>
    <dsp:sp modelId="{89FBB4E1-3D9D-4700-A2D7-2C1149C4D529}">
      <dsp:nvSpPr>
        <dsp:cNvPr id="0" name=""/>
        <dsp:cNvSpPr/>
      </dsp:nvSpPr>
      <dsp:spPr>
        <a:xfrm>
          <a:off x="3761779" y="47582"/>
          <a:ext cx="3296840" cy="120107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/>
            <a:t>Tester les interactions des cibles avec les autres VOIC</a:t>
          </a:r>
          <a:endParaRPr lang="en-US" sz="2400" kern="1200"/>
        </a:p>
      </dsp:txBody>
      <dsp:txXfrm>
        <a:off x="3761779" y="47582"/>
        <a:ext cx="3296840" cy="1201073"/>
      </dsp:txXfrm>
    </dsp:sp>
    <dsp:sp modelId="{2490FD3D-C1F4-41B6-B0B7-621AFDB344D9}">
      <dsp:nvSpPr>
        <dsp:cNvPr id="0" name=""/>
        <dsp:cNvSpPr/>
      </dsp:nvSpPr>
      <dsp:spPr>
        <a:xfrm>
          <a:off x="3761779" y="1248656"/>
          <a:ext cx="3296840" cy="2437559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400" kern="1200"/>
            <a:t>MFFP : Valider les impacts sur les autres VOIC</a:t>
          </a:r>
          <a:endParaRPr lang="en-US" sz="2400" kern="1200"/>
        </a:p>
      </dsp:txBody>
      <dsp:txXfrm>
        <a:off x="3761779" y="1248656"/>
        <a:ext cx="3296840" cy="2437559"/>
      </dsp:txXfrm>
    </dsp:sp>
    <dsp:sp modelId="{1865F96B-F12B-4930-A201-A390ACAB8F91}">
      <dsp:nvSpPr>
        <dsp:cNvPr id="0" name=""/>
        <dsp:cNvSpPr/>
      </dsp:nvSpPr>
      <dsp:spPr>
        <a:xfrm>
          <a:off x="7520178" y="47582"/>
          <a:ext cx="3296840" cy="120107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/>
            <a:t>Approbation des cibles</a:t>
          </a:r>
          <a:endParaRPr lang="en-US" sz="2400" kern="1200"/>
        </a:p>
      </dsp:txBody>
      <dsp:txXfrm>
        <a:off x="7520178" y="47582"/>
        <a:ext cx="3296840" cy="1201073"/>
      </dsp:txXfrm>
    </dsp:sp>
    <dsp:sp modelId="{4CFCB524-AD60-4664-B655-1A1903E0ACBA}">
      <dsp:nvSpPr>
        <dsp:cNvPr id="0" name=""/>
        <dsp:cNvSpPr/>
      </dsp:nvSpPr>
      <dsp:spPr>
        <a:xfrm>
          <a:off x="7520178" y="1248656"/>
          <a:ext cx="3296840" cy="243755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400" kern="1200"/>
            <a:t>Membres de la TGIRT : Approuver par consensus les cibles</a:t>
          </a:r>
          <a:endParaRPr lang="en-US" sz="2400" kern="1200"/>
        </a:p>
      </dsp:txBody>
      <dsp:txXfrm>
        <a:off x="7520178" y="1248656"/>
        <a:ext cx="3296840" cy="24375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526EE-2E32-48C1-8223-47A9A87120F7}">
      <dsp:nvSpPr>
        <dsp:cNvPr id="0" name=""/>
        <dsp:cNvSpPr/>
      </dsp:nvSpPr>
      <dsp:spPr>
        <a:xfrm>
          <a:off x="52" y="22619"/>
          <a:ext cx="5056212" cy="92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/>
            <a:t>Suivi des VOIC</a:t>
          </a:r>
          <a:endParaRPr lang="en-US" sz="3200" kern="1200"/>
        </a:p>
      </dsp:txBody>
      <dsp:txXfrm>
        <a:off x="52" y="22619"/>
        <a:ext cx="5056212" cy="921600"/>
      </dsp:txXfrm>
    </dsp:sp>
    <dsp:sp modelId="{218C45AD-B87B-4153-89AC-E43BFC44D247}">
      <dsp:nvSpPr>
        <dsp:cNvPr id="0" name=""/>
        <dsp:cNvSpPr/>
      </dsp:nvSpPr>
      <dsp:spPr>
        <a:xfrm>
          <a:off x="52" y="944219"/>
          <a:ext cx="5056212" cy="2766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3200" kern="1200"/>
            <a:t>MFFP : présenter un suivi des VOIC </a:t>
          </a:r>
          <a:endParaRPr lang="en-US" sz="3200" kern="1200"/>
        </a:p>
      </dsp:txBody>
      <dsp:txXfrm>
        <a:off x="52" y="944219"/>
        <a:ext cx="5056212" cy="2766960"/>
      </dsp:txXfrm>
    </dsp:sp>
    <dsp:sp modelId="{A9DC6631-1AFE-4B3E-950F-B1F973B898BB}">
      <dsp:nvSpPr>
        <dsp:cNvPr id="0" name=""/>
        <dsp:cNvSpPr/>
      </dsp:nvSpPr>
      <dsp:spPr>
        <a:xfrm>
          <a:off x="5764134" y="22619"/>
          <a:ext cx="5056212" cy="9216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/>
            <a:t>Réévaluation</a:t>
          </a:r>
          <a:endParaRPr lang="en-US" sz="3200" kern="1200"/>
        </a:p>
      </dsp:txBody>
      <dsp:txXfrm>
        <a:off x="5764134" y="22619"/>
        <a:ext cx="5056212" cy="921600"/>
      </dsp:txXfrm>
    </dsp:sp>
    <dsp:sp modelId="{05A5C71F-C3D9-447A-960C-251BC6E2F78B}">
      <dsp:nvSpPr>
        <dsp:cNvPr id="0" name=""/>
        <dsp:cNvSpPr/>
      </dsp:nvSpPr>
      <dsp:spPr>
        <a:xfrm>
          <a:off x="5764134" y="944219"/>
          <a:ext cx="5056212" cy="276696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3200" kern="1200"/>
            <a:t>Membres de la TGIRT : Suivre le respect des VOIC et leur pertinence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3200" kern="1200"/>
            <a:t>MFFP : Faire des recommandations</a:t>
          </a:r>
          <a:endParaRPr lang="en-US" sz="3200" kern="1200"/>
        </a:p>
      </dsp:txBody>
      <dsp:txXfrm>
        <a:off x="5764134" y="944219"/>
        <a:ext cx="5056212" cy="2766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9E9C47-FFFB-466A-8AA4-B3328EA36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1DC2F8E-9079-427C-A7D5-EE7D321E7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74A976-9E66-4BA4-AC51-88AC89C2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8D9F-6D76-4EEF-B308-77EA4DA44DB2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A9F1B-9EFB-483D-A149-964FA08A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0580D9-AA4F-4DD0-84FB-3D7D6CA7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1E8-4D12-4349-B936-43DE73A934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973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02654C-FB88-4DAC-8C2B-131A6304B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DF5259-E491-4C7E-873C-E85E76AEE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1AE0D0-4431-4DCA-B4DE-07E30AAD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8D9F-6D76-4EEF-B308-77EA4DA44DB2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6F67C2-43F6-4A46-8B76-C3A6EF10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ABD8BD-DACF-4C26-BB1C-3D0DC268C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1E8-4D12-4349-B936-43DE73A934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199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4FACC50-2F87-41E4-B37C-051C639A7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B9337A-F0C1-40D1-9003-0D8769F12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181CA2-9887-49EE-BC56-8176CDB9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8D9F-6D76-4EEF-B308-77EA4DA44DB2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2A4638-DC06-486B-A47A-A58EC557B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9BA684-491C-4277-9DBB-25DD38E9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1E8-4D12-4349-B936-43DE73A934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539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9E4B9F-7581-45E4-BA89-BAC562325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B2B5A2-7774-438B-B49A-CEE1A615B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43BBD4-540C-4F7A-A690-CAD13061A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8D9F-6D76-4EEF-B308-77EA4DA44DB2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75092D-26E6-4C35-871C-EF504A31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B74F3E-D299-4FE3-8F02-FCC56037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1E8-4D12-4349-B936-43DE73A934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548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C266F7-6731-4AB9-8432-D5DB6FBF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3C0D03-4805-4261-BAE1-CA455549E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28055D-81F5-48A8-88AA-BB729659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8D9F-6D76-4EEF-B308-77EA4DA44DB2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A12BE6-1ED5-44CD-BA66-E7BC6F42E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2907BF-2DCD-48B8-BD1D-52FC178E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1E8-4D12-4349-B936-43DE73A934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580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06B6C-68F8-4551-AB40-E93867951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4DDFFE-4D4E-4D85-8ECD-78BD6E2BC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3849B3-C957-4527-A06D-0219B4958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35A4DF-1EB4-4D4A-9456-2FE18FA2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8D9F-6D76-4EEF-B308-77EA4DA44DB2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2872E2-5232-4BB6-8AAA-47CD6099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136B9B-B212-40D5-9297-B827895D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1E8-4D12-4349-B936-43DE73A934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50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679B2E-7E6B-4C09-97F5-7B5FF47F8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EEE045-3C30-49F0-B59C-EEEFEE89A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6D6A18-BB9E-46D2-BAD8-B75C24DA9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1BCEFC-F147-40EC-A4E0-97C44B0FC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45FD4D9-CD46-4A11-940E-50209F996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B9F3DE3-F2EA-4224-B3C3-419146D8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8D9F-6D76-4EEF-B308-77EA4DA44DB2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5FAF9A6-971F-42A2-98E8-E929ED47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CB58DD-3372-4239-84B3-3478C22F4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1E8-4D12-4349-B936-43DE73A934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933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7DD6D-6E3A-4146-A502-46A7EB069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CD07F7-8C0F-459F-B6B7-1C6D0597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8D9F-6D76-4EEF-B308-77EA4DA44DB2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80CF62-7300-444E-A4C8-BE6DD220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41B39-1B54-4DB5-A5BE-038C8488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1E8-4D12-4349-B936-43DE73A934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961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57B70E5-1E69-48B0-8AEF-F3953705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8D9F-6D76-4EEF-B308-77EA4DA44DB2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EBBA7D7-F6E5-49A7-B139-C5809CA05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6FE318-B8C4-44FA-BD12-662DFC85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1E8-4D12-4349-B936-43DE73A934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002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6B057-F576-41E1-9F86-619DC67D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15725E-DC35-4C65-9FFC-A701C3D23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B2D854-FCC4-4EEC-B840-E04A73CF8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44497D-509C-48CF-A70F-C9DCE2BE0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8D9F-6D76-4EEF-B308-77EA4DA44DB2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2D52D3-263C-4D1A-95B7-519440BA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062C63-C465-460D-B082-B16307D15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1E8-4D12-4349-B936-43DE73A934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449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CD7C10-73ED-4623-9E75-D9339041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213BD16-CFCE-46FC-B6A2-F0CBA9940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193306-A592-4FFA-83C9-7F5AF16C0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37AEB4-4DAD-42CE-BE9D-8AEA7261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8D9F-6D76-4EEF-B308-77EA4DA44DB2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F901F5-0DAF-4FDB-A3D5-CACE66987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F17765-8C6A-4063-8D89-1410AF6B7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1E8-4D12-4349-B936-43DE73A934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834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F82D929-83F9-4DCF-A638-83FD54512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F61239-B2FE-4045-AD02-0F5522273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41EE8-B226-4A19-AEBB-C22BA58C2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D8D9F-6D76-4EEF-B308-77EA4DA44DB2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8684EA-33AA-443B-B0D4-DB616360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57AFB3-4FC8-4893-9C56-2B2D72E2E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7C1E8-4D12-4349-B936-43DE73A9341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426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2616E71-7702-4514-BCE4-BAADB22ED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9" name="Color Cover">
              <a:extLst>
                <a:ext uri="{FF2B5EF4-FFF2-40B4-BE49-F238E27FC236}">
                  <a16:creationId xmlns:a16="http://schemas.microsoft.com/office/drawing/2014/main" id="{15F9A7D7-E8EB-49D7-ACB0-13481EF1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Color Cover">
              <a:extLst>
                <a:ext uri="{FF2B5EF4-FFF2-40B4-BE49-F238E27FC236}">
                  <a16:creationId xmlns:a16="http://schemas.microsoft.com/office/drawing/2014/main" id="{044CB560-3BF4-4256-8C60-8864DA0AB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2840072-D6EC-480D-9A1B-928B36F92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43" name="Color">
              <a:extLst>
                <a:ext uri="{FF2B5EF4-FFF2-40B4-BE49-F238E27FC236}">
                  <a16:creationId xmlns:a16="http://schemas.microsoft.com/office/drawing/2014/main" id="{CADDA0B4-EE72-46AA-A7BB-C271924B7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Color">
              <a:extLst>
                <a:ext uri="{FF2B5EF4-FFF2-40B4-BE49-F238E27FC236}">
                  <a16:creationId xmlns:a16="http://schemas.microsoft.com/office/drawing/2014/main" id="{B2519E48-483B-4612-935D-790A10605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C330B940-EFB4-E2C3-41FA-B1C407248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0402" y="1135530"/>
            <a:ext cx="4565184" cy="4565184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51D58B2-58E9-4CBE-845A-18DA34F92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841664"/>
            <a:ext cx="5203990" cy="2782723"/>
          </a:xfrm>
        </p:spPr>
        <p:txBody>
          <a:bodyPr anchor="b">
            <a:normAutofit/>
          </a:bodyPr>
          <a:lstStyle/>
          <a:p>
            <a:pPr algn="l"/>
            <a:r>
              <a:rPr lang="fr-CA" sz="4800">
                <a:solidFill>
                  <a:schemeClr val="bg1"/>
                </a:solidFill>
              </a:rPr>
              <a:t>Refonte des VOIC</a:t>
            </a:r>
          </a:p>
        </p:txBody>
      </p:sp>
    </p:spTree>
    <p:extLst>
      <p:ext uri="{BB962C8B-B14F-4D97-AF65-F5344CB8AC3E}">
        <p14:creationId xmlns:p14="http://schemas.microsoft.com/office/powerpoint/2010/main" val="423968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B403B5-139F-4B5F-89F7-BD3C7C3E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fr-CA" sz="4000"/>
              <a:t>Identification des indicateurs (étapes et rôles)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AC516600-AEB3-750F-DDB4-2E00E9AB6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454936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6687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F4B75C-5D89-47B1-AC44-E683BA76B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fr-CA" sz="4000"/>
              <a:t>Identification des cibles (étapes et rôles)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0F0AA5E8-23D4-67B9-A281-FC03A27FAB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470518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824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864BD3-2755-4775-9EB5-83574AC3D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fr-CA" sz="4000"/>
              <a:t>Réévaluation des enjeux (étapes et rôles)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DD3E4DB4-571B-B19C-1D1E-72C95EC1F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252921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960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A46A59-2408-4652-B30B-B4DD4E8E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fr-CA" sz="3600">
                <a:solidFill>
                  <a:schemeClr val="tx2"/>
                </a:solidFill>
              </a:rPr>
              <a:t>Première activité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711926-64ED-4FAB-BE20-060DBDE5D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800" dirty="0">
                <a:solidFill>
                  <a:schemeClr val="tx2"/>
                </a:solidFill>
              </a:rPr>
              <a:t>Le but de la première activité est de faire instinctivement un classement des VOIC existant en trois sous groupes : </a:t>
            </a:r>
          </a:p>
          <a:p>
            <a:r>
              <a:rPr lang="fr-CA" sz="1800" dirty="0">
                <a:solidFill>
                  <a:schemeClr val="tx2"/>
                </a:solidFill>
              </a:rPr>
              <a:t>Modifications majeures</a:t>
            </a:r>
          </a:p>
          <a:p>
            <a:r>
              <a:rPr lang="fr-CA" sz="1800" dirty="0">
                <a:solidFill>
                  <a:schemeClr val="tx2"/>
                </a:solidFill>
              </a:rPr>
              <a:t>Modifications mineures </a:t>
            </a:r>
          </a:p>
          <a:p>
            <a:r>
              <a:rPr lang="fr-CA" sz="1800" dirty="0">
                <a:solidFill>
                  <a:schemeClr val="tx2"/>
                </a:solidFill>
              </a:rPr>
              <a:t>Sans modifications</a:t>
            </a: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Cible">
            <a:extLst>
              <a:ext uri="{FF2B5EF4-FFF2-40B4-BE49-F238E27FC236}">
                <a16:creationId xmlns:a16="http://schemas.microsoft.com/office/drawing/2014/main" id="{4CB2192D-8529-BF1F-6EA8-429B4D998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65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7BD211-9E8B-4F54-A2C3-CD3AA7241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fr-CA" sz="4000"/>
              <a:t>Deuxième activité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5383C3-445E-4352-9EBC-43467DE2F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dirty="0">
                <a:solidFill>
                  <a:schemeClr val="tx1">
                    <a:alpha val="55000"/>
                  </a:schemeClr>
                </a:solidFill>
              </a:rPr>
              <a:t>Vous devez classer par ordre prioritaire les différents VOIC dans les groupes selon ceux que vous voulez travailler en premier.</a:t>
            </a:r>
          </a:p>
        </p:txBody>
      </p:sp>
    </p:spTree>
    <p:extLst>
      <p:ext uri="{BB962C8B-B14F-4D97-AF65-F5344CB8AC3E}">
        <p14:creationId xmlns:p14="http://schemas.microsoft.com/office/powerpoint/2010/main" val="2513078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4A77814-5285-4FFB-8D32-0A1F45E1C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fr-CA" sz="4000">
                <a:solidFill>
                  <a:schemeClr val="tx2"/>
                </a:solidFill>
              </a:rPr>
              <a:t>Troisième activité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0B1F47-E3CD-4FDC-9905-A74F942AC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2400" dirty="0">
                <a:solidFill>
                  <a:schemeClr val="tx2"/>
                </a:solidFill>
              </a:rPr>
              <a:t>Identifier avec votre groupe de nouvelles préoccupations ou des enjeux qui ne sont pas actuellement abordés dans les VOIC. </a:t>
            </a:r>
          </a:p>
        </p:txBody>
      </p:sp>
    </p:spTree>
    <p:extLst>
      <p:ext uri="{BB962C8B-B14F-4D97-AF65-F5344CB8AC3E}">
        <p14:creationId xmlns:p14="http://schemas.microsoft.com/office/powerpoint/2010/main" val="145824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A12ECBA-778E-4C5E-A4A5-5667D58E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fr-CA" sz="4800" dirty="0">
                <a:solidFill>
                  <a:srgbClr val="FFFFFF"/>
                </a:solidFill>
              </a:rPr>
              <a:t>Composition de la présentation sur les VOIC</a:t>
            </a:r>
            <a:endParaRPr lang="fr-CA" sz="48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11DFC9-BF5B-4B57-AE2D-AEE7A872C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endParaRPr lang="fr-CA" sz="1800" dirty="0">
              <a:solidFill>
                <a:schemeClr val="tx2"/>
              </a:solidFill>
            </a:endParaRPr>
          </a:p>
          <a:p>
            <a:pPr lvl="0"/>
            <a:r>
              <a:rPr lang="fr-CA" sz="2400" dirty="0"/>
              <a:t>Qu’est ce qu’un VOIC?</a:t>
            </a:r>
            <a:endParaRPr lang="en-US" sz="2400" dirty="0"/>
          </a:p>
          <a:p>
            <a:pPr lvl="0"/>
            <a:r>
              <a:rPr lang="fr-CA" sz="2400" dirty="0"/>
              <a:t>Les étapes d’élaboration d’un VOIC (rôles et responsabilités de chacun)</a:t>
            </a:r>
            <a:endParaRPr lang="en-US" sz="2400" dirty="0"/>
          </a:p>
          <a:p>
            <a:pPr lvl="0"/>
            <a:r>
              <a:rPr lang="fr-CA" sz="2400" dirty="0"/>
              <a:t>Les activités participatives</a:t>
            </a:r>
            <a:endParaRPr lang="en-US" sz="2400" dirty="0"/>
          </a:p>
          <a:p>
            <a:pPr marL="0" indent="0">
              <a:buNone/>
            </a:pPr>
            <a:endParaRPr lang="fr-CA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3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A12ECBA-778E-4C5E-A4A5-5667D58E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fr-CA" sz="4800" dirty="0">
                <a:solidFill>
                  <a:schemeClr val="bg1"/>
                </a:solidFill>
              </a:rPr>
              <a:t>Où s’inscrive les VOIC?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11DFC9-BF5B-4B57-AE2D-AEE7A872C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endParaRPr lang="fr-CA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CA" sz="1800" dirty="0">
                <a:solidFill>
                  <a:schemeClr val="tx2"/>
                </a:solidFill>
              </a:rPr>
              <a:t>Planification Stratégique : PAFIT</a:t>
            </a:r>
          </a:p>
          <a:p>
            <a:pPr marL="0" indent="0">
              <a:buNone/>
            </a:pPr>
            <a:r>
              <a:rPr lang="fr-CA" sz="1800" dirty="0">
                <a:solidFill>
                  <a:schemeClr val="tx2"/>
                </a:solidFill>
              </a:rPr>
              <a:t>Planification opérationnelle : PAFIO</a:t>
            </a:r>
          </a:p>
          <a:p>
            <a:pPr marL="0" indent="0">
              <a:buNone/>
            </a:pPr>
            <a:r>
              <a:rPr lang="fr-CA" sz="1800" dirty="0">
                <a:solidFill>
                  <a:schemeClr val="tx2"/>
                </a:solidFill>
              </a:rPr>
              <a:t>Planification annuelle : PRAN</a:t>
            </a:r>
          </a:p>
          <a:p>
            <a:pPr marL="0" indent="0">
              <a:buNone/>
            </a:pPr>
            <a:endParaRPr lang="fr-CA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CA" sz="1800" dirty="0">
                <a:solidFill>
                  <a:schemeClr val="tx2"/>
                </a:solidFill>
              </a:rPr>
              <a:t>Une approche uniforme pour les 3 unités d’aménagement</a:t>
            </a:r>
          </a:p>
          <a:p>
            <a:endParaRPr lang="fr-CA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6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8" name="Group 28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0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Freeform: Shape 32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2" name="Rectangle 34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194C317-556C-4D3A-B4A2-9920A1C6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fr-CA" sz="4000"/>
              <a:t>Qu’est-ce qu’un VOIC?</a:t>
            </a:r>
          </a:p>
        </p:txBody>
      </p:sp>
      <p:graphicFrame>
        <p:nvGraphicFramePr>
          <p:cNvPr id="22" name="Espace réservé du contenu 2">
            <a:extLst>
              <a:ext uri="{FF2B5EF4-FFF2-40B4-BE49-F238E27FC236}">
                <a16:creationId xmlns:a16="http://schemas.microsoft.com/office/drawing/2014/main" id="{37189708-C356-23C4-5B0F-B4F7B26142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911102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057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DD25F5B-39ED-4706-96A2-714CD96F7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fr-CA" sz="4000"/>
              <a:t>Une définition (en bref)?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DA486F-2551-4A8A-BB02-4AF8EB01C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r>
              <a:rPr lang="fr-CA" sz="2400" dirty="0">
                <a:solidFill>
                  <a:schemeClr val="tx1">
                    <a:alpha val="55000"/>
                  </a:schemeClr>
                </a:solidFill>
              </a:rPr>
              <a:t>C’est une méthodologie de travail </a:t>
            </a:r>
          </a:p>
          <a:p>
            <a:pPr lvl="1"/>
            <a:r>
              <a:rPr lang="fr-CA" sz="2000" dirty="0">
                <a:solidFill>
                  <a:schemeClr val="tx1">
                    <a:alpha val="55000"/>
                  </a:schemeClr>
                </a:solidFill>
              </a:rPr>
              <a:t>Avec des objectifs adaptatifs</a:t>
            </a:r>
          </a:p>
          <a:p>
            <a:pPr lvl="1"/>
            <a:r>
              <a:rPr lang="fr-CA" sz="2000" dirty="0">
                <a:solidFill>
                  <a:schemeClr val="tx1">
                    <a:alpha val="55000"/>
                  </a:schemeClr>
                </a:solidFill>
              </a:rPr>
              <a:t>Visant l’acquisition de connaissances </a:t>
            </a:r>
          </a:p>
          <a:p>
            <a:r>
              <a:rPr lang="fr-CA" sz="2400" dirty="0">
                <a:solidFill>
                  <a:schemeClr val="tx1">
                    <a:alpha val="55000"/>
                  </a:schemeClr>
                </a:solidFill>
              </a:rPr>
              <a:t>Pour la TGIRT, c’est le pouvoir de déterminer la forêt de demain. Ce sont des objectifs d’aménagement mesurables qui sont implanter dans les différentes planifications forestières. </a:t>
            </a:r>
          </a:p>
          <a:p>
            <a:endParaRPr lang="fr-CA" sz="24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6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379491-95BA-4D54-A034-38753FD15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fr-CA" sz="5200"/>
              <a:t>Élaboration des VOIC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7B5F228-F7BA-4928-B542-8FB003ADC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90282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322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7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F7A109-E351-451A-96E8-09001C2FC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fr-CA" sz="4000"/>
              <a:t>Identification des enjeux (étapes et rôles)</a:t>
            </a:r>
          </a:p>
        </p:txBody>
      </p:sp>
      <p:graphicFrame>
        <p:nvGraphicFramePr>
          <p:cNvPr id="31" name="Espace réservé du contenu 2">
            <a:extLst>
              <a:ext uri="{FF2B5EF4-FFF2-40B4-BE49-F238E27FC236}">
                <a16:creationId xmlns:a16="http://schemas.microsoft.com/office/drawing/2014/main" id="{8885B55B-F25A-3D40-4618-400E884B57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914272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04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D74E40-66D8-4298-AC83-E75DBCE4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fr-CA" sz="4000"/>
              <a:t>Documentation des enjeux (étapes et rôles)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6AAEE70C-4F96-DBA3-0CB2-22F4A54614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506768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8366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F8DC64-5ACF-4AEA-B081-65595F87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fr-CA" sz="4000"/>
              <a:t>Identification des objectifs (étapes et rôles)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339F1680-068D-7E34-4EEB-C43363F61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436634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8244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582</Words>
  <Application>Microsoft Office PowerPoint</Application>
  <PresentationFormat>Grand écran</PresentationFormat>
  <Paragraphs>86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Refonte des VOIC</vt:lpstr>
      <vt:lpstr>Composition de la présentation sur les VOIC</vt:lpstr>
      <vt:lpstr>Où s’inscrive les VOIC?</vt:lpstr>
      <vt:lpstr>Qu’est-ce qu’un VOIC?</vt:lpstr>
      <vt:lpstr>Une définition (en bref)?</vt:lpstr>
      <vt:lpstr>Élaboration des VOIC</vt:lpstr>
      <vt:lpstr>Identification des enjeux (étapes et rôles)</vt:lpstr>
      <vt:lpstr>Documentation des enjeux (étapes et rôles)</vt:lpstr>
      <vt:lpstr>Identification des objectifs (étapes et rôles)</vt:lpstr>
      <vt:lpstr>Identification des indicateurs (étapes et rôles)</vt:lpstr>
      <vt:lpstr>Identification des cibles (étapes et rôles)</vt:lpstr>
      <vt:lpstr>Réévaluation des enjeux (étapes et rôles)</vt:lpstr>
      <vt:lpstr>Première activité</vt:lpstr>
      <vt:lpstr>Deuxième activité</vt:lpstr>
      <vt:lpstr>Troisième activité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Refonte des VOIC</dc:title>
  <dc:creator>Guillaume Berger-Richard</dc:creator>
  <cp:lastModifiedBy>Guillaume Berger-Richard</cp:lastModifiedBy>
  <cp:revision>1</cp:revision>
  <dcterms:created xsi:type="dcterms:W3CDTF">2022-03-29T18:50:29Z</dcterms:created>
  <dcterms:modified xsi:type="dcterms:W3CDTF">2022-03-29T20:27:59Z</dcterms:modified>
</cp:coreProperties>
</file>